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slideLayouts/slideLayout8.xml" ContentType="application/vnd.openxmlformats-officedocument.presentationml.slideLayout+xml"/>
  <Override PartName="/ppt/theme/theme3.xml" ContentType="application/vnd.openxmlformats-officedocument.theme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theme/theme6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 strictFirstAndLastChars="0" saveSubsetFonts="1" autoCompressPictures="0">
  <p:sldMasterIdLst>
    <p:sldMasterId id="2147483654" r:id="rId4"/>
    <p:sldMasterId id="2147483824" r:id="rId5"/>
    <p:sldMasterId id="2147483790" r:id="rId6"/>
    <p:sldMasterId id="2147483816" r:id="rId7"/>
  </p:sldMasterIdLst>
  <p:notesMasterIdLst>
    <p:notesMasterId r:id="rId32"/>
  </p:notesMasterIdLst>
  <p:handoutMasterIdLst>
    <p:handoutMasterId r:id="rId33"/>
  </p:handoutMasterIdLst>
  <p:sldIdLst>
    <p:sldId id="619" r:id="rId8"/>
    <p:sldId id="663" r:id="rId9"/>
    <p:sldId id="662" r:id="rId10"/>
    <p:sldId id="639" r:id="rId11"/>
    <p:sldId id="644" r:id="rId12"/>
    <p:sldId id="641" r:id="rId13"/>
    <p:sldId id="640" r:id="rId14"/>
    <p:sldId id="643" r:id="rId15"/>
    <p:sldId id="645" r:id="rId16"/>
    <p:sldId id="652" r:id="rId17"/>
    <p:sldId id="653" r:id="rId18"/>
    <p:sldId id="654" r:id="rId19"/>
    <p:sldId id="650" r:id="rId20"/>
    <p:sldId id="655" r:id="rId21"/>
    <p:sldId id="656" r:id="rId22"/>
    <p:sldId id="657" r:id="rId23"/>
    <p:sldId id="651" r:id="rId24"/>
    <p:sldId id="658" r:id="rId25"/>
    <p:sldId id="661" r:id="rId26"/>
    <p:sldId id="642" r:id="rId27"/>
    <p:sldId id="647" r:id="rId28"/>
    <p:sldId id="664" r:id="rId29"/>
    <p:sldId id="665" r:id="rId30"/>
    <p:sldId id="637" r:id="rId31"/>
  </p:sldIdLst>
  <p:sldSz cx="9144000" cy="6858000" type="screen4x3"/>
  <p:notesSz cx="7010400" cy="9296400"/>
  <p:custDataLst>
    <p:tags r:id="rId34"/>
  </p:custDataLst>
  <p:defaultTextStyle>
    <a:defPPr>
      <a:defRPr lang="en-US"/>
    </a:defPPr>
    <a:lvl1pPr algn="ctr" rtl="0" eaLnBrk="0" fontAlgn="base" hangingPunct="0">
      <a:spcBef>
        <a:spcPct val="50000"/>
      </a:spcBef>
      <a:spcAft>
        <a:spcPct val="0"/>
      </a:spcAft>
      <a:buClr>
        <a:schemeClr val="tx1"/>
      </a:buClr>
      <a:defRPr sz="1600" kern="1200">
        <a:solidFill>
          <a:schemeClr val="bg1"/>
        </a:solidFill>
        <a:latin typeface="Calibri" charset="0"/>
        <a:ea typeface="ＭＳ Ｐゴシック" charset="0"/>
        <a:cs typeface="ＭＳ Ｐゴシック" charset="0"/>
      </a:defRPr>
    </a:lvl1pPr>
    <a:lvl2pPr marL="457200" algn="ctr" rtl="0" eaLnBrk="0" fontAlgn="base" hangingPunct="0">
      <a:spcBef>
        <a:spcPct val="50000"/>
      </a:spcBef>
      <a:spcAft>
        <a:spcPct val="0"/>
      </a:spcAft>
      <a:buClr>
        <a:schemeClr val="tx1"/>
      </a:buClr>
      <a:defRPr sz="1600" kern="1200">
        <a:solidFill>
          <a:schemeClr val="bg1"/>
        </a:solidFill>
        <a:latin typeface="Calibri" charset="0"/>
        <a:ea typeface="ＭＳ Ｐゴシック" charset="0"/>
        <a:cs typeface="ＭＳ Ｐゴシック" charset="0"/>
      </a:defRPr>
    </a:lvl2pPr>
    <a:lvl3pPr marL="914400" algn="ctr" rtl="0" eaLnBrk="0" fontAlgn="base" hangingPunct="0">
      <a:spcBef>
        <a:spcPct val="50000"/>
      </a:spcBef>
      <a:spcAft>
        <a:spcPct val="0"/>
      </a:spcAft>
      <a:buClr>
        <a:schemeClr val="tx1"/>
      </a:buClr>
      <a:defRPr sz="1600" kern="1200">
        <a:solidFill>
          <a:schemeClr val="bg1"/>
        </a:solidFill>
        <a:latin typeface="Calibri" charset="0"/>
        <a:ea typeface="ＭＳ Ｐゴシック" charset="0"/>
        <a:cs typeface="ＭＳ Ｐゴシック" charset="0"/>
      </a:defRPr>
    </a:lvl3pPr>
    <a:lvl4pPr marL="1371600" algn="ctr" rtl="0" eaLnBrk="0" fontAlgn="base" hangingPunct="0">
      <a:spcBef>
        <a:spcPct val="50000"/>
      </a:spcBef>
      <a:spcAft>
        <a:spcPct val="0"/>
      </a:spcAft>
      <a:buClr>
        <a:schemeClr val="tx1"/>
      </a:buClr>
      <a:defRPr sz="1600" kern="1200">
        <a:solidFill>
          <a:schemeClr val="bg1"/>
        </a:solidFill>
        <a:latin typeface="Calibri" charset="0"/>
        <a:ea typeface="ＭＳ Ｐゴシック" charset="0"/>
        <a:cs typeface="ＭＳ Ｐゴシック" charset="0"/>
      </a:defRPr>
    </a:lvl4pPr>
    <a:lvl5pPr marL="1828800" algn="ctr" rtl="0" eaLnBrk="0" fontAlgn="base" hangingPunct="0">
      <a:spcBef>
        <a:spcPct val="50000"/>
      </a:spcBef>
      <a:spcAft>
        <a:spcPct val="0"/>
      </a:spcAft>
      <a:buClr>
        <a:schemeClr val="tx1"/>
      </a:buClr>
      <a:defRPr sz="1600" kern="1200">
        <a:solidFill>
          <a:schemeClr val="bg1"/>
        </a:solidFill>
        <a:latin typeface="Calibri" charset="0"/>
        <a:ea typeface="ＭＳ Ｐゴシック" charset="0"/>
        <a:cs typeface="ＭＳ Ｐゴシック" charset="0"/>
      </a:defRPr>
    </a:lvl5pPr>
    <a:lvl6pPr marL="2286000" algn="l" defTabSz="457200" rtl="0" eaLnBrk="1" latinLnBrk="0" hangingPunct="1">
      <a:defRPr sz="1600" kern="1200">
        <a:solidFill>
          <a:schemeClr val="bg1"/>
        </a:solidFill>
        <a:latin typeface="Calibri" charset="0"/>
        <a:ea typeface="ＭＳ Ｐゴシック" charset="0"/>
        <a:cs typeface="ＭＳ Ｐゴシック" charset="0"/>
      </a:defRPr>
    </a:lvl6pPr>
    <a:lvl7pPr marL="2743200" algn="l" defTabSz="457200" rtl="0" eaLnBrk="1" latinLnBrk="0" hangingPunct="1">
      <a:defRPr sz="1600" kern="1200">
        <a:solidFill>
          <a:schemeClr val="bg1"/>
        </a:solidFill>
        <a:latin typeface="Calibri" charset="0"/>
        <a:ea typeface="ＭＳ Ｐゴシック" charset="0"/>
        <a:cs typeface="ＭＳ Ｐゴシック" charset="0"/>
      </a:defRPr>
    </a:lvl7pPr>
    <a:lvl8pPr marL="3200400" algn="l" defTabSz="457200" rtl="0" eaLnBrk="1" latinLnBrk="0" hangingPunct="1">
      <a:defRPr sz="1600" kern="1200">
        <a:solidFill>
          <a:schemeClr val="bg1"/>
        </a:solidFill>
        <a:latin typeface="Calibri" charset="0"/>
        <a:ea typeface="ＭＳ Ｐゴシック" charset="0"/>
        <a:cs typeface="ＭＳ Ｐゴシック" charset="0"/>
      </a:defRPr>
    </a:lvl8pPr>
    <a:lvl9pPr marL="3657600" algn="l" defTabSz="457200" rtl="0" eaLnBrk="1" latinLnBrk="0" hangingPunct="1">
      <a:defRPr sz="1600" kern="1200">
        <a:solidFill>
          <a:schemeClr val="bg1"/>
        </a:solidFill>
        <a:latin typeface="Calibri" charset="0"/>
        <a:ea typeface="ＭＳ Ｐゴシック" charset="0"/>
        <a:cs typeface="ＭＳ Ｐゴシック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3841">
          <p15:clr>
            <a:srgbClr val="A4A3A4"/>
          </p15:clr>
        </p15:guide>
        <p15:guide id="2" orient="horz" pos="4206">
          <p15:clr>
            <a:srgbClr val="A4A3A4"/>
          </p15:clr>
        </p15:guide>
        <p15:guide id="3" pos="582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sahall1" initials="sah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prnWhat="handouts2" frameSlides="1"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254E"/>
    <a:srgbClr val="C50B24"/>
    <a:srgbClr val="7DA8DD"/>
    <a:srgbClr val="3F80CD"/>
    <a:srgbClr val="D1E0F3"/>
    <a:srgbClr val="88B0E0"/>
    <a:srgbClr val="A3C2E7"/>
    <a:srgbClr val="C3D7EF"/>
    <a:srgbClr val="ADC8E9"/>
    <a:srgbClr val="9BBCE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838" autoAdjust="0"/>
    <p:restoredTop sz="96226" autoAdjust="0"/>
  </p:normalViewPr>
  <p:slideViewPr>
    <p:cSldViewPr snapToGrid="0" snapToObjects="1">
      <p:cViewPr varScale="1">
        <p:scale>
          <a:sx n="99" d="100"/>
          <a:sy n="99" d="100"/>
        </p:scale>
        <p:origin x="1056" y="72"/>
      </p:cViewPr>
      <p:guideLst>
        <p:guide orient="horz" pos="3841"/>
        <p:guide orient="horz" pos="4206"/>
        <p:guide pos="582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38405" cy="38405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1.xml"/><Relationship Id="rId13" Type="http://schemas.openxmlformats.org/officeDocument/2006/relationships/slide" Target="slides/slide6.xml"/><Relationship Id="rId18" Type="http://schemas.openxmlformats.org/officeDocument/2006/relationships/slide" Target="slides/slide11.xml"/><Relationship Id="rId26" Type="http://schemas.openxmlformats.org/officeDocument/2006/relationships/slide" Target="slides/slide19.xml"/><Relationship Id="rId39" Type="http://schemas.openxmlformats.org/officeDocument/2006/relationships/tableStyles" Target="tableStyles.xml"/><Relationship Id="rId3" Type="http://schemas.openxmlformats.org/officeDocument/2006/relationships/customXml" Target="../customXml/item3.xml"/><Relationship Id="rId21" Type="http://schemas.openxmlformats.org/officeDocument/2006/relationships/slide" Target="slides/slide14.xml"/><Relationship Id="rId34" Type="http://schemas.openxmlformats.org/officeDocument/2006/relationships/tags" Target="tags/tag1.xml"/><Relationship Id="rId7" Type="http://schemas.openxmlformats.org/officeDocument/2006/relationships/slideMaster" Target="slideMasters/slideMaster4.xml"/><Relationship Id="rId12" Type="http://schemas.openxmlformats.org/officeDocument/2006/relationships/slide" Target="slides/slide5.xml"/><Relationship Id="rId17" Type="http://schemas.openxmlformats.org/officeDocument/2006/relationships/slide" Target="slides/slide10.xml"/><Relationship Id="rId25" Type="http://schemas.openxmlformats.org/officeDocument/2006/relationships/slide" Target="slides/slide18.xml"/><Relationship Id="rId33" Type="http://schemas.openxmlformats.org/officeDocument/2006/relationships/handoutMaster" Target="handoutMasters/handoutMaster1.xml"/><Relationship Id="rId38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slide" Target="slides/slide9.xml"/><Relationship Id="rId20" Type="http://schemas.openxmlformats.org/officeDocument/2006/relationships/slide" Target="slides/slide13.xml"/><Relationship Id="rId29" Type="http://schemas.openxmlformats.org/officeDocument/2006/relationships/slide" Target="slides/slide22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" Target="slides/slide4.xml"/><Relationship Id="rId24" Type="http://schemas.openxmlformats.org/officeDocument/2006/relationships/slide" Target="slides/slide17.xml"/><Relationship Id="rId32" Type="http://schemas.openxmlformats.org/officeDocument/2006/relationships/notesMaster" Target="notesMasters/notesMaster1.xml"/><Relationship Id="rId37" Type="http://schemas.openxmlformats.org/officeDocument/2006/relationships/viewProps" Target="viewProps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8.xml"/><Relationship Id="rId23" Type="http://schemas.openxmlformats.org/officeDocument/2006/relationships/slide" Target="slides/slide16.xml"/><Relationship Id="rId28" Type="http://schemas.openxmlformats.org/officeDocument/2006/relationships/slide" Target="slides/slide21.xml"/><Relationship Id="rId36" Type="http://schemas.openxmlformats.org/officeDocument/2006/relationships/presProps" Target="presProps.xml"/><Relationship Id="rId10" Type="http://schemas.openxmlformats.org/officeDocument/2006/relationships/slide" Target="slides/slide3.xml"/><Relationship Id="rId19" Type="http://schemas.openxmlformats.org/officeDocument/2006/relationships/slide" Target="slides/slide12.xml"/><Relationship Id="rId31" Type="http://schemas.openxmlformats.org/officeDocument/2006/relationships/slide" Target="slides/slide24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2.xml"/><Relationship Id="rId14" Type="http://schemas.openxmlformats.org/officeDocument/2006/relationships/slide" Target="slides/slide7.xml"/><Relationship Id="rId22" Type="http://schemas.openxmlformats.org/officeDocument/2006/relationships/slide" Target="slides/slide15.xml"/><Relationship Id="rId27" Type="http://schemas.openxmlformats.org/officeDocument/2006/relationships/slide" Target="slides/slide20.xml"/><Relationship Id="rId30" Type="http://schemas.openxmlformats.org/officeDocument/2006/relationships/slide" Target="slides/slide23.xml"/><Relationship Id="rId35" Type="http://schemas.openxmlformats.org/officeDocument/2006/relationships/commentAuthors" Target="commentAuthor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965" name="Rectangle 5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1"/>
            <a:ext cx="304759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45776" rIns="0" bIns="45776" numCol="1" anchor="t" anchorCtr="0" compatLnSpc="1">
            <a:prstTxWarp prst="textNoShape">
              <a:avLst/>
            </a:prstTxWarp>
          </a:bodyPr>
          <a:lstStyle>
            <a:lvl1pPr algn="l" defTabSz="916258">
              <a:spcBef>
                <a:spcPct val="0"/>
              </a:spcBef>
              <a:buClrTx/>
              <a:defRPr sz="1200">
                <a:solidFill>
                  <a:schemeClr val="tx1"/>
                </a:solidFill>
                <a:latin typeface="Georgia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68964" name="Rectangle 4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962811" y="1"/>
            <a:ext cx="304759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45776" rIns="0" bIns="45776" numCol="1" anchor="t" anchorCtr="0" compatLnSpc="1">
            <a:prstTxWarp prst="textNoShape">
              <a:avLst/>
            </a:prstTxWarp>
          </a:bodyPr>
          <a:lstStyle>
            <a:lvl1pPr algn="r" defTabSz="916258">
              <a:spcBef>
                <a:spcPct val="0"/>
              </a:spcBef>
              <a:buClrTx/>
              <a:defRPr sz="1200" smtClean="0">
                <a:solidFill>
                  <a:schemeClr val="tx1"/>
                </a:solidFill>
                <a:latin typeface="Georgia" charset="0"/>
              </a:defRPr>
            </a:lvl1pPr>
          </a:lstStyle>
          <a:p>
            <a:pPr>
              <a:defRPr/>
            </a:pPr>
            <a:fld id="{422DFB79-4E96-7D4C-87E8-3AE154E83644}" type="datetime1">
              <a:rPr lang="en-US"/>
              <a:pPr>
                <a:defRPr/>
              </a:pPr>
              <a:t>2/8/2016</a:t>
            </a:fld>
            <a:endParaRPr lang="en-US"/>
          </a:p>
        </p:txBody>
      </p:sp>
      <p:sp>
        <p:nvSpPr>
          <p:cNvPr id="168963" name="Rectangle 3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851769"/>
            <a:ext cx="304759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45776" rIns="0" bIns="45776" numCol="1" anchor="b" anchorCtr="0" compatLnSpc="1">
            <a:prstTxWarp prst="textNoShape">
              <a:avLst/>
            </a:prstTxWarp>
          </a:bodyPr>
          <a:lstStyle>
            <a:lvl1pPr algn="l" defTabSz="916258">
              <a:spcBef>
                <a:spcPct val="0"/>
              </a:spcBef>
              <a:buClrTx/>
              <a:defRPr sz="1200">
                <a:solidFill>
                  <a:schemeClr val="tx1"/>
                </a:solidFill>
                <a:latin typeface="Georgia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68962" name="Rectangle 2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962811" y="8851769"/>
            <a:ext cx="304759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45776" rIns="0" bIns="45776" numCol="1" anchor="b" anchorCtr="0" compatLnSpc="1">
            <a:prstTxWarp prst="textNoShape">
              <a:avLst/>
            </a:prstTxWarp>
          </a:bodyPr>
          <a:lstStyle>
            <a:lvl1pPr algn="r" defTabSz="916258">
              <a:spcBef>
                <a:spcPct val="0"/>
              </a:spcBef>
              <a:buClrTx/>
              <a:defRPr sz="1200" smtClean="0">
                <a:solidFill>
                  <a:schemeClr val="tx1"/>
                </a:solidFill>
                <a:latin typeface="Georgia" charset="0"/>
              </a:defRPr>
            </a:lvl1pPr>
          </a:lstStyle>
          <a:p>
            <a:pPr>
              <a:defRPr/>
            </a:pPr>
            <a:fld id="{0B814C7C-76EB-D341-8EAB-A6F717E1E7D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859608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38155" cy="4634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223" tIns="46610" rIns="93223" bIns="46610" numCol="1" anchor="t" anchorCtr="0" compatLnSpc="1">
            <a:prstTxWarp prst="textNoShape">
              <a:avLst/>
            </a:prstTxWarp>
          </a:bodyPr>
          <a:lstStyle>
            <a:lvl1pPr algn="l" defTabSz="930402">
              <a:spcBef>
                <a:spcPct val="0"/>
              </a:spcBef>
              <a:buClrTx/>
              <a:defRPr sz="1200">
                <a:solidFill>
                  <a:schemeClr val="tx1"/>
                </a:solidFill>
                <a:latin typeface="Georgia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21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438391" y="9121442"/>
            <a:ext cx="1288814" cy="1231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0" tIns="0" rIns="0" bIns="0" numCol="1" anchor="b" anchorCtr="0" compatLnSpc="1">
            <a:prstTxWarp prst="textNoShape">
              <a:avLst/>
            </a:prstTxWarp>
            <a:spAutoFit/>
          </a:bodyPr>
          <a:lstStyle>
            <a:lvl1pPr algn="r" defTabSz="930402">
              <a:spcBef>
                <a:spcPct val="0"/>
              </a:spcBef>
              <a:buClrTx/>
              <a:defRPr sz="800" smtClean="0">
                <a:solidFill>
                  <a:schemeClr val="tx1"/>
                </a:solidFill>
                <a:latin typeface="Gill Sans MT" charset="0"/>
              </a:defRPr>
            </a:lvl1pPr>
          </a:lstStyle>
          <a:p>
            <a:pPr>
              <a:defRPr/>
            </a:pPr>
            <a:r>
              <a:rPr lang="en-US"/>
              <a:t> xxx00.#####.ppt  </a:t>
            </a:r>
            <a:fld id="{50BCC7EA-C797-8B45-B114-075EB01075D3}" type="datetime1">
              <a:rPr lang="en-US"/>
              <a:pPr>
                <a:defRPr/>
              </a:pPr>
              <a:t>2/8/2016</a:t>
            </a:fld>
            <a:endParaRPr lang="en-US"/>
          </a:p>
        </p:txBody>
      </p:sp>
      <p:sp>
        <p:nvSpPr>
          <p:cNvPr id="410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81100" y="696913"/>
            <a:ext cx="4649788" cy="348773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</p:sp>
      <p:sp>
        <p:nvSpPr>
          <p:cNvPr id="9221" name="Rectangle 5"/>
          <p:cNvSpPr>
            <a:spLocks noGrp="1" noChangeArrowheads="1"/>
          </p:cNvSpPr>
          <p:nvPr>
            <p:ph type="body" sz="quarter" idx="3"/>
          </p:nvPr>
        </p:nvSpPr>
        <p:spPr bwMode="black">
          <a:xfrm>
            <a:off x="1212432" y="4367753"/>
            <a:ext cx="4587110" cy="13234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922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6307866" y="9121442"/>
            <a:ext cx="227626" cy="1231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0" tIns="0" rIns="0" bIns="0" numCol="1" anchor="b" anchorCtr="0" compatLnSpc="1">
            <a:prstTxWarp prst="textNoShape">
              <a:avLst/>
            </a:prstTxWarp>
            <a:spAutoFit/>
          </a:bodyPr>
          <a:lstStyle>
            <a:lvl1pPr algn="r" defTabSz="930402">
              <a:spcBef>
                <a:spcPct val="0"/>
              </a:spcBef>
              <a:buClrTx/>
              <a:defRPr sz="800" smtClean="0">
                <a:solidFill>
                  <a:schemeClr val="tx1"/>
                </a:solidFill>
                <a:latin typeface="Gill Sans MT" charset="0"/>
              </a:defRPr>
            </a:lvl1pPr>
          </a:lstStyle>
          <a:p>
            <a:pPr>
              <a:defRPr/>
            </a:pPr>
            <a:r>
              <a:rPr lang="en-US"/>
              <a:t> P.</a:t>
            </a:r>
            <a:fld id="{522F7AC8-5AF1-C146-A0DB-8458477B199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7681539"/>
      </p:ext>
    </p:extLst>
  </p:cSld>
  <p:clrMap bg1="lt1" tx1="dk1" bg2="lt2" tx2="dk2" accent1="accent1" accent2="accent2" accent3="accent3" accent4="accent4" accent5="accent5" accent6="accent6" hlink="hlink" folHlink="folHlink"/>
  <p:hf hdr="0" ftr="0"/>
  <p:notesStyle>
    <a:lvl1pPr algn="l" defTabSz="966788" rtl="0" eaLnBrk="0" fontAlgn="base" hangingPunct="0">
      <a:spcBef>
        <a:spcPct val="100000"/>
      </a:spcBef>
      <a:spcAft>
        <a:spcPct val="0"/>
      </a:spcAft>
      <a:defRPr sz="1400" b="1" kern="1200">
        <a:solidFill>
          <a:schemeClr val="tx1"/>
        </a:solidFill>
        <a:latin typeface="Gill Sans MT" pitchFamily="-68" charset="-18"/>
        <a:ea typeface="ＭＳ Ｐゴシック" charset="0"/>
        <a:cs typeface="Geneva" charset="0"/>
      </a:defRPr>
    </a:lvl1pPr>
    <a:lvl2pPr marL="227013" indent="-225425" algn="l" defTabSz="966788" rtl="0" eaLnBrk="0" fontAlgn="base" hangingPunct="0">
      <a:spcBef>
        <a:spcPct val="50000"/>
      </a:spcBef>
      <a:spcAft>
        <a:spcPct val="0"/>
      </a:spcAft>
      <a:buClr>
        <a:schemeClr val="tx1"/>
      </a:buClr>
      <a:buChar char="•"/>
      <a:defRPr sz="1200" kern="1200">
        <a:solidFill>
          <a:schemeClr val="tx1"/>
        </a:solidFill>
        <a:latin typeface="Gill Sans MT" pitchFamily="-68" charset="-18"/>
        <a:ea typeface="Geneva" pitchFamily="-68" charset="-128"/>
        <a:cs typeface="Geneva" charset="0"/>
      </a:defRPr>
    </a:lvl2pPr>
    <a:lvl3pPr marL="458788" indent="-230188" algn="l" defTabSz="966788" rtl="0" eaLnBrk="0" fontAlgn="base" hangingPunct="0">
      <a:spcBef>
        <a:spcPct val="50000"/>
      </a:spcBef>
      <a:spcAft>
        <a:spcPct val="0"/>
      </a:spcAft>
      <a:buClr>
        <a:schemeClr val="tx1"/>
      </a:buClr>
      <a:buFont typeface="Gill Sans MT" charset="0"/>
      <a:buChar char="–"/>
      <a:defRPr sz="1200" kern="1200">
        <a:solidFill>
          <a:schemeClr val="tx1"/>
        </a:solidFill>
        <a:latin typeface="Gill Sans MT" pitchFamily="-68" charset="-18"/>
        <a:ea typeface="Geneva" pitchFamily="-68" charset="-128"/>
        <a:cs typeface="Geneva" charset="0"/>
      </a:defRPr>
    </a:lvl3pPr>
    <a:lvl4pPr marL="684213" indent="-223838" algn="l" defTabSz="966788" rtl="0" eaLnBrk="0" fontAlgn="base" hangingPunct="0">
      <a:spcBef>
        <a:spcPct val="50000"/>
      </a:spcBef>
      <a:spcAft>
        <a:spcPct val="0"/>
      </a:spcAft>
      <a:buClr>
        <a:schemeClr val="tx1"/>
      </a:buClr>
      <a:buChar char="•"/>
      <a:defRPr sz="1200" kern="1200">
        <a:solidFill>
          <a:schemeClr val="tx1"/>
        </a:solidFill>
        <a:latin typeface="Gill Sans MT" pitchFamily="-68" charset="-18"/>
        <a:ea typeface="Geneva" pitchFamily="-68" charset="-128"/>
        <a:cs typeface="Geneva" charset="0"/>
      </a:defRPr>
    </a:lvl4pPr>
    <a:lvl5pPr marL="904875" indent="-215900" algn="l" defTabSz="966788" rtl="0" eaLnBrk="0" fontAlgn="base" hangingPunct="0">
      <a:spcBef>
        <a:spcPct val="50000"/>
      </a:spcBef>
      <a:spcAft>
        <a:spcPct val="0"/>
      </a:spcAft>
      <a:buClr>
        <a:schemeClr val="tx1"/>
      </a:buClr>
      <a:buFont typeface="Gill Sans MT" charset="0"/>
      <a:buChar char="–"/>
      <a:defRPr sz="1200" kern="1200">
        <a:solidFill>
          <a:schemeClr val="tx1"/>
        </a:solidFill>
        <a:latin typeface="Gill Sans MT" pitchFamily="-68" charset="-18"/>
        <a:ea typeface="Geneva" pitchFamily="-68" charset="-128"/>
        <a:cs typeface="Geneva" charset="0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5" name="Rectangle 3"/>
          <p:cNvSpPr>
            <a:spLocks noGrp="1" noChangeArrowheads="1"/>
          </p:cNvSpPr>
          <p:nvPr>
            <p:ph type="dt" sz="quarter" idx="1"/>
          </p:nvPr>
        </p:nvSpPr>
        <p:spPr>
          <a:xfrm>
            <a:off x="3946268" y="9121442"/>
            <a:ext cx="1780937" cy="123111"/>
          </a:xfrm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0402">
              <a:defRPr sz="1600">
                <a:solidFill>
                  <a:schemeClr val="bg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35521" indent="-282893" defTabSz="930402">
              <a:defRPr sz="1600">
                <a:solidFill>
                  <a:schemeClr val="bg1"/>
                </a:solidFill>
                <a:latin typeface="Calibri" charset="0"/>
                <a:ea typeface="ＭＳ Ｐゴシック" charset="0"/>
              </a:defRPr>
            </a:lvl2pPr>
            <a:lvl3pPr marL="1131570" indent="-226314" defTabSz="930402">
              <a:defRPr sz="1600">
                <a:solidFill>
                  <a:schemeClr val="bg1"/>
                </a:solidFill>
                <a:latin typeface="Calibri" charset="0"/>
                <a:ea typeface="ＭＳ Ｐゴシック" charset="0"/>
              </a:defRPr>
            </a:lvl3pPr>
            <a:lvl4pPr marL="1584198" indent="-226314" defTabSz="930402">
              <a:defRPr sz="1600">
                <a:solidFill>
                  <a:schemeClr val="bg1"/>
                </a:solidFill>
                <a:latin typeface="Calibri" charset="0"/>
                <a:ea typeface="ＭＳ Ｐゴシック" charset="0"/>
              </a:defRPr>
            </a:lvl4pPr>
            <a:lvl5pPr marL="2036826" indent="-226314" defTabSz="930402">
              <a:defRPr sz="1600">
                <a:solidFill>
                  <a:schemeClr val="bg1"/>
                </a:solidFill>
                <a:latin typeface="Calibri" charset="0"/>
                <a:ea typeface="ＭＳ Ｐゴシック" charset="0"/>
              </a:defRPr>
            </a:lvl5pPr>
            <a:lvl6pPr marL="2489454" indent="-226314" algn="ctr" defTabSz="930402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tx1"/>
              </a:buClr>
              <a:defRPr sz="1600">
                <a:solidFill>
                  <a:schemeClr val="bg1"/>
                </a:solidFill>
                <a:latin typeface="Calibri" charset="0"/>
                <a:ea typeface="ＭＳ Ｐゴシック" charset="0"/>
              </a:defRPr>
            </a:lvl6pPr>
            <a:lvl7pPr marL="2942082" indent="-226314" algn="ctr" defTabSz="930402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tx1"/>
              </a:buClr>
              <a:defRPr sz="1600">
                <a:solidFill>
                  <a:schemeClr val="bg1"/>
                </a:solidFill>
                <a:latin typeface="Calibri" charset="0"/>
                <a:ea typeface="ＭＳ Ｐゴシック" charset="0"/>
              </a:defRPr>
            </a:lvl7pPr>
            <a:lvl8pPr marL="3394710" indent="-226314" algn="ctr" defTabSz="930402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tx1"/>
              </a:buClr>
              <a:defRPr sz="1600">
                <a:solidFill>
                  <a:schemeClr val="bg1"/>
                </a:solidFill>
                <a:latin typeface="Calibri" charset="0"/>
                <a:ea typeface="ＭＳ Ｐゴシック" charset="0"/>
              </a:defRPr>
            </a:lvl8pPr>
            <a:lvl9pPr marL="3847338" indent="-226314" algn="ctr" defTabSz="930402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tx1"/>
              </a:buClr>
              <a:defRPr sz="1600">
                <a:solidFill>
                  <a:schemeClr val="bg1"/>
                </a:solidFill>
                <a:latin typeface="Calibri" charset="0"/>
                <a:ea typeface="ＭＳ Ｐゴシック" charset="0"/>
              </a:defRPr>
            </a:lvl9pPr>
          </a:lstStyle>
          <a:p>
            <a:pPr>
              <a:buClr>
                <a:prstClr val="black"/>
              </a:buClr>
            </a:pPr>
            <a:r>
              <a:rPr lang="en-US" sz="800" dirty="0">
                <a:solidFill>
                  <a:prstClr val="black"/>
                </a:solidFill>
                <a:latin typeface="Gill Sans MT" charset="0"/>
              </a:rPr>
              <a:t> xxx00.#####.</a:t>
            </a:r>
            <a:r>
              <a:rPr lang="en-US" sz="800" dirty="0" err="1">
                <a:solidFill>
                  <a:prstClr val="black"/>
                </a:solidFill>
                <a:latin typeface="Gill Sans MT" charset="0"/>
              </a:rPr>
              <a:t>ppt</a:t>
            </a:r>
            <a:r>
              <a:rPr lang="en-US" sz="800" dirty="0">
                <a:solidFill>
                  <a:prstClr val="black"/>
                </a:solidFill>
                <a:latin typeface="Gill Sans MT" charset="0"/>
              </a:rPr>
              <a:t>  </a:t>
            </a:r>
            <a:fld id="{21B940D3-D594-2A46-82FC-50068EBA783D}" type="datetime9">
              <a:rPr lang="en-US" sz="800">
                <a:solidFill>
                  <a:prstClr val="black"/>
                </a:solidFill>
                <a:latin typeface="Gill Sans MT" charset="0"/>
              </a:rPr>
              <a:pPr>
                <a:buClr>
                  <a:prstClr val="black"/>
                </a:buClr>
              </a:pPr>
              <a:t>2/8/2016 8:32:47 AM</a:t>
            </a:fld>
            <a:endParaRPr lang="en-US" sz="800" dirty="0">
              <a:solidFill>
                <a:prstClr val="black"/>
              </a:solidFill>
              <a:latin typeface="Gill Sans MT" charset="0"/>
            </a:endParaRPr>
          </a:p>
        </p:txBody>
      </p:sp>
      <p:sp>
        <p:nvSpPr>
          <p:cNvPr id="6146" name="Rectangle 7"/>
          <p:cNvSpPr>
            <a:spLocks noGrp="1" noChangeArrowheads="1"/>
          </p:cNvSpPr>
          <p:nvPr>
            <p:ph type="sldNum" sz="quarter" idx="5"/>
          </p:nvPr>
        </p:nvSpPr>
        <p:spPr>
          <a:xfrm>
            <a:off x="6380001" y="9121442"/>
            <a:ext cx="155491" cy="123111"/>
          </a:xfrm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0402">
              <a:defRPr sz="1600">
                <a:solidFill>
                  <a:schemeClr val="bg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35521" indent="-282893" defTabSz="930402">
              <a:defRPr sz="1600">
                <a:solidFill>
                  <a:schemeClr val="bg1"/>
                </a:solidFill>
                <a:latin typeface="Calibri" charset="0"/>
                <a:ea typeface="ＭＳ Ｐゴシック" charset="0"/>
              </a:defRPr>
            </a:lvl2pPr>
            <a:lvl3pPr marL="1131570" indent="-226314" defTabSz="930402">
              <a:defRPr sz="1600">
                <a:solidFill>
                  <a:schemeClr val="bg1"/>
                </a:solidFill>
                <a:latin typeface="Calibri" charset="0"/>
                <a:ea typeface="ＭＳ Ｐゴシック" charset="0"/>
              </a:defRPr>
            </a:lvl3pPr>
            <a:lvl4pPr marL="1584198" indent="-226314" defTabSz="930402">
              <a:defRPr sz="1600">
                <a:solidFill>
                  <a:schemeClr val="bg1"/>
                </a:solidFill>
                <a:latin typeface="Calibri" charset="0"/>
                <a:ea typeface="ＭＳ Ｐゴシック" charset="0"/>
              </a:defRPr>
            </a:lvl4pPr>
            <a:lvl5pPr marL="2036826" indent="-226314" defTabSz="930402">
              <a:defRPr sz="1600">
                <a:solidFill>
                  <a:schemeClr val="bg1"/>
                </a:solidFill>
                <a:latin typeface="Calibri" charset="0"/>
                <a:ea typeface="ＭＳ Ｐゴシック" charset="0"/>
              </a:defRPr>
            </a:lvl5pPr>
            <a:lvl6pPr marL="2489454" indent="-226314" algn="ctr" defTabSz="930402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tx1"/>
              </a:buClr>
              <a:defRPr sz="1600">
                <a:solidFill>
                  <a:schemeClr val="bg1"/>
                </a:solidFill>
                <a:latin typeface="Calibri" charset="0"/>
                <a:ea typeface="ＭＳ Ｐゴシック" charset="0"/>
              </a:defRPr>
            </a:lvl6pPr>
            <a:lvl7pPr marL="2942082" indent="-226314" algn="ctr" defTabSz="930402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tx1"/>
              </a:buClr>
              <a:defRPr sz="1600">
                <a:solidFill>
                  <a:schemeClr val="bg1"/>
                </a:solidFill>
                <a:latin typeface="Calibri" charset="0"/>
                <a:ea typeface="ＭＳ Ｐゴシック" charset="0"/>
              </a:defRPr>
            </a:lvl7pPr>
            <a:lvl8pPr marL="3394710" indent="-226314" algn="ctr" defTabSz="930402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tx1"/>
              </a:buClr>
              <a:defRPr sz="1600">
                <a:solidFill>
                  <a:schemeClr val="bg1"/>
                </a:solidFill>
                <a:latin typeface="Calibri" charset="0"/>
                <a:ea typeface="ＭＳ Ｐゴシック" charset="0"/>
              </a:defRPr>
            </a:lvl8pPr>
            <a:lvl9pPr marL="3847338" indent="-226314" algn="ctr" defTabSz="930402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tx1"/>
              </a:buClr>
              <a:defRPr sz="1600">
                <a:solidFill>
                  <a:schemeClr val="bg1"/>
                </a:solidFill>
                <a:latin typeface="Calibri" charset="0"/>
                <a:ea typeface="ＭＳ Ｐゴシック" charset="0"/>
              </a:defRPr>
            </a:lvl9pPr>
          </a:lstStyle>
          <a:p>
            <a:pPr>
              <a:buClr>
                <a:prstClr val="black"/>
              </a:buClr>
            </a:pPr>
            <a:r>
              <a:rPr lang="en-US" sz="800" dirty="0">
                <a:solidFill>
                  <a:prstClr val="black"/>
                </a:solidFill>
                <a:latin typeface="Gill Sans MT" charset="0"/>
              </a:rPr>
              <a:t> P.</a:t>
            </a:r>
            <a:fld id="{D3ED8EDF-C137-5F47-B030-A0B6786121FB}" type="slidenum">
              <a:rPr lang="en-US" sz="800">
                <a:solidFill>
                  <a:prstClr val="black"/>
                </a:solidFill>
                <a:latin typeface="Gill Sans MT" charset="0"/>
              </a:rPr>
              <a:pPr>
                <a:buClr>
                  <a:prstClr val="black"/>
                </a:buClr>
              </a:pPr>
              <a:t>0</a:t>
            </a:fld>
            <a:endParaRPr lang="en-US" sz="800" dirty="0">
              <a:solidFill>
                <a:prstClr val="black"/>
              </a:solidFill>
              <a:latin typeface="Gill Sans MT" charset="0"/>
            </a:endParaRPr>
          </a:p>
        </p:txBody>
      </p:sp>
      <p:sp>
        <p:nvSpPr>
          <p:cNvPr id="6147" name="Rectangle 5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148" name="Rectangle 6"/>
          <p:cNvSpPr>
            <a:spLocks noGrp="1" noChangeArrowheads="1"/>
          </p:cNvSpPr>
          <p:nvPr>
            <p:ph type="body" idx="1"/>
          </p:nvPr>
        </p:nvSpPr>
        <p:spPr>
          <a:xfrm>
            <a:off x="1212432" y="4367753"/>
            <a:ext cx="4587110" cy="1015663"/>
          </a:xfrm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lvl="1"/>
            <a:r>
              <a:rPr lang="en-US">
                <a:latin typeface="Gill Sans MT" charset="0"/>
                <a:ea typeface="Geneva" charset="0"/>
              </a:rPr>
              <a:t>Text</a:t>
            </a:r>
          </a:p>
          <a:p>
            <a:pPr lvl="2"/>
            <a:r>
              <a:rPr lang="en-US">
                <a:latin typeface="Gill Sans MT" charset="0"/>
                <a:ea typeface="Geneva" charset="0"/>
              </a:rPr>
              <a:t>Text</a:t>
            </a:r>
          </a:p>
          <a:p>
            <a:pPr lvl="3"/>
            <a:r>
              <a:rPr lang="en-US">
                <a:latin typeface="Gill Sans MT" charset="0"/>
                <a:ea typeface="Geneva" charset="0"/>
              </a:rPr>
              <a:t>Text</a:t>
            </a:r>
          </a:p>
          <a:p>
            <a:pPr lvl="4"/>
            <a:r>
              <a:rPr lang="en-US">
                <a:latin typeface="Gill Sans MT" charset="0"/>
                <a:ea typeface="Geneva" charset="0"/>
              </a:rPr>
              <a:t>Text</a:t>
            </a:r>
          </a:p>
        </p:txBody>
      </p:sp>
    </p:spTree>
    <p:extLst>
      <p:ext uri="{BB962C8B-B14F-4D97-AF65-F5344CB8AC3E}">
        <p14:creationId xmlns:p14="http://schemas.microsoft.com/office/powerpoint/2010/main" val="331045815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7.png"/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bg>
      <p:bgPr>
        <a:solidFill>
          <a:srgbClr val="00254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5"/>
          <p:cNvSpPr>
            <a:spLocks noChangeArrowheads="1"/>
          </p:cNvSpPr>
          <p:nvPr userDrawn="1"/>
        </p:nvSpPr>
        <p:spPr bwMode="ltGray">
          <a:xfrm>
            <a:off x="2514600" y="0"/>
            <a:ext cx="6629400" cy="6858000"/>
          </a:xfrm>
          <a:prstGeom prst="rect">
            <a:avLst/>
          </a:prstGeom>
          <a:solidFill>
            <a:srgbClr val="00254E"/>
          </a:solidFill>
          <a:ln w="9525">
            <a:noFill/>
            <a:miter lim="800000"/>
            <a:headEnd/>
            <a:tailEnd/>
          </a:ln>
          <a:effectLst>
            <a:outerShdw blurRad="63500" dist="23000" dir="5400000" rotWithShape="0">
              <a:srgbClr val="000000">
                <a:alpha val="34999"/>
              </a:srgbClr>
            </a:outerShdw>
          </a:effectLst>
        </p:spPr>
        <p:txBody>
          <a:bodyPr anchor="ctr"/>
          <a:lstStyle/>
          <a:p>
            <a:pPr defTabSz="457200" eaLnBrk="1" hangingPunct="1">
              <a:spcBef>
                <a:spcPct val="0"/>
              </a:spcBef>
              <a:buClrTx/>
              <a:defRPr/>
            </a:pPr>
            <a:endParaRPr lang="en-US" sz="1800" dirty="0">
              <a:solidFill>
                <a:srgbClr val="FFFFFF"/>
              </a:solidFill>
              <a:latin typeface="Arial"/>
              <a:ea typeface="ＭＳ Ｐゴシック" charset="-128"/>
              <a:cs typeface="ＭＳ Ｐゴシック" charset="-128"/>
            </a:endParaRPr>
          </a:p>
        </p:txBody>
      </p:sp>
      <p:sp>
        <p:nvSpPr>
          <p:cNvPr id="5" name="Rectangle 4"/>
          <p:cNvSpPr/>
          <p:nvPr userDrawn="1"/>
        </p:nvSpPr>
        <p:spPr bwMode="auto">
          <a:xfrm>
            <a:off x="2925762" y="4244577"/>
            <a:ext cx="6218238" cy="789262"/>
          </a:xfrm>
          <a:prstGeom prst="rect">
            <a:avLst/>
          </a:prstGeom>
          <a:solidFill>
            <a:srgbClr val="C50B24"/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91440" rIns="91440" bIns="9144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>
                <a:schemeClr val="tx1"/>
              </a:buClr>
              <a:buSzTx/>
              <a:buFontTx/>
              <a:buNone/>
              <a:tabLst/>
            </a:pPr>
            <a:endParaRPr kumimoji="0" lang="en-US" sz="16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Calibri" pitchFamily="-68" charset="0"/>
            </a:endParaRPr>
          </a:p>
        </p:txBody>
      </p:sp>
      <p:sp>
        <p:nvSpPr>
          <p:cNvPr id="437276" name="Rectangle 28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3069767" y="4425689"/>
            <a:ext cx="5961940" cy="861774"/>
          </a:xfrm>
        </p:spPr>
        <p:txBody>
          <a:bodyPr/>
          <a:lstStyle>
            <a:lvl1pPr marL="0" indent="0">
              <a:spcBef>
                <a:spcPct val="0"/>
              </a:spcBef>
              <a:buFontTx/>
              <a:buNone/>
              <a:defRPr b="1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  <p:sp>
        <p:nvSpPr>
          <p:cNvPr id="437253" name="Rectangle 5"/>
          <p:cNvSpPr>
            <a:spLocks noGrp="1" noChangeArrowheads="1"/>
          </p:cNvSpPr>
          <p:nvPr>
            <p:ph type="ctrTitle" sz="quarter"/>
          </p:nvPr>
        </p:nvSpPr>
        <p:spPr>
          <a:xfrm>
            <a:off x="3034049" y="2158801"/>
            <a:ext cx="5384800" cy="1676400"/>
          </a:xfrm>
        </p:spPr>
        <p:txBody>
          <a:bodyPr lIns="0" tIns="0" rIns="0" bIns="0" anchor="b"/>
          <a:lstStyle>
            <a:lvl1pPr>
              <a:defRPr sz="400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cxnSp>
        <p:nvCxnSpPr>
          <p:cNvPr id="8" name="Straight Connector 10"/>
          <p:cNvCxnSpPr>
            <a:cxnSpLocks noChangeShapeType="1"/>
          </p:cNvCxnSpPr>
          <p:nvPr userDrawn="1"/>
        </p:nvCxnSpPr>
        <p:spPr bwMode="auto">
          <a:xfrm>
            <a:off x="0" y="1685925"/>
            <a:ext cx="9144000" cy="1588"/>
          </a:xfrm>
          <a:prstGeom prst="line">
            <a:avLst/>
          </a:prstGeom>
          <a:noFill/>
          <a:ln w="25400">
            <a:solidFill>
              <a:srgbClr val="C50B24"/>
            </a:solidFill>
            <a:round/>
            <a:headEnd/>
            <a:tailEnd/>
          </a:ln>
          <a:effectLst>
            <a:outerShdw blurRad="63500" dist="20000" dir="5400000" rotWithShape="0">
              <a:srgbClr val="000000">
                <a:alpha val="37999"/>
              </a:srgbClr>
            </a:outerShdw>
          </a:effectLst>
        </p:spPr>
      </p:cxnSp>
      <p:pic>
        <p:nvPicPr>
          <p:cNvPr id="11" name="Picture 3" descr="TCH_Stacked.eps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315" y="2997001"/>
            <a:ext cx="1860550" cy="1219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11" descr="intranet-logo-blue-noTagline.png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125" y="4473575"/>
            <a:ext cx="1017588" cy="1017588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2925762" cy="1653273"/>
          </a:xfrm>
          <a:prstGeom prst="rect">
            <a:avLst/>
          </a:prstGeom>
        </p:spPr>
      </p:pic>
      <p:pic>
        <p:nvPicPr>
          <p:cNvPr id="13" name="Picture 3"/>
          <p:cNvPicPr>
            <a:picLocks noChangeAspect="1" noChangeArrowheads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90626" y="-518"/>
            <a:ext cx="1169469" cy="16537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" name="Picture 6"/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47678" y="0"/>
            <a:ext cx="2608271" cy="1657659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86597" y="1"/>
            <a:ext cx="2257403" cy="16532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286768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3582" y="120650"/>
            <a:ext cx="8239125" cy="10128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2438" y="1238250"/>
            <a:ext cx="8239125" cy="2469599"/>
          </a:xfrm>
        </p:spPr>
        <p:txBody>
          <a:bodyPr/>
          <a:lstStyle>
            <a:lvl1pPr>
              <a:spcBef>
                <a:spcPts val="0"/>
              </a:spcBef>
              <a:defRPr/>
            </a:lvl1pPr>
            <a:lvl2pPr>
              <a:spcBef>
                <a:spcPts val="0"/>
              </a:spcBef>
              <a:spcAft>
                <a:spcPts val="804"/>
              </a:spcAft>
              <a:defRPr/>
            </a:lvl2pPr>
            <a:lvl3pPr>
              <a:spcBef>
                <a:spcPts val="600"/>
              </a:spcBef>
              <a:spcAft>
                <a:spcPts val="804"/>
              </a:spcAft>
              <a:buClr>
                <a:schemeClr val="bg1"/>
              </a:buClr>
              <a:defRPr>
                <a:solidFill>
                  <a:schemeClr val="bg1"/>
                </a:solidFill>
              </a:defRPr>
            </a:lvl3pPr>
            <a:lvl4pPr marL="793750" indent="285750">
              <a:spcBef>
                <a:spcPts val="600"/>
              </a:spcBef>
              <a:buClr>
                <a:schemeClr val="bg1"/>
              </a:buClr>
              <a:buFont typeface="Calibri" pitchFamily="34" charset="0"/>
              <a:buChar char="–"/>
              <a:defRPr>
                <a:solidFill>
                  <a:schemeClr val="bg1"/>
                </a:solidFill>
                <a:latin typeface="Arial"/>
              </a:defRPr>
            </a:lvl4pPr>
            <a:lvl5pPr marL="1319213" indent="-239713">
              <a:spcBef>
                <a:spcPts val="600"/>
              </a:spcBef>
              <a:buClr>
                <a:schemeClr val="bg1"/>
              </a:buClr>
              <a:defRPr>
                <a:solidFill>
                  <a:schemeClr val="bg1"/>
                </a:solidFill>
                <a:latin typeface="Arial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9661463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0144" y="120650"/>
            <a:ext cx="8239125" cy="1012825"/>
          </a:xfrm>
        </p:spPr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515009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Text and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2514450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5"/>
          <p:cNvSpPr>
            <a:spLocks noChangeArrowheads="1"/>
          </p:cNvSpPr>
          <p:nvPr userDrawn="1"/>
        </p:nvSpPr>
        <p:spPr bwMode="ltGray">
          <a:xfrm>
            <a:off x="2514600" y="0"/>
            <a:ext cx="6629400" cy="6858000"/>
          </a:xfrm>
          <a:prstGeom prst="rect">
            <a:avLst/>
          </a:prstGeom>
          <a:solidFill>
            <a:srgbClr val="00254E"/>
          </a:solidFill>
          <a:ln w="9525">
            <a:noFill/>
            <a:miter lim="800000"/>
            <a:headEnd/>
            <a:tailEnd/>
          </a:ln>
          <a:effectLst>
            <a:outerShdw blurRad="63500" dist="23000" dir="5400000" rotWithShape="0">
              <a:srgbClr val="000000">
                <a:alpha val="34999"/>
              </a:srgbClr>
            </a:outerShdw>
          </a:effectLst>
        </p:spPr>
        <p:txBody>
          <a:bodyPr anchor="ctr"/>
          <a:lstStyle/>
          <a:p>
            <a:pPr marL="0" marR="0" lvl="0" indent="0" defTabSz="4572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ＭＳ Ｐゴシック" charset="-128"/>
              <a:cs typeface="ＭＳ Ｐゴシック" charset="-128"/>
            </a:endParaRPr>
          </a:p>
        </p:txBody>
      </p:sp>
      <p:pic>
        <p:nvPicPr>
          <p:cNvPr id="11" name="Picture 3" descr="TCH_Stacked.eps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3377" y="5293183"/>
            <a:ext cx="1085849" cy="7115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3" descr="S:\Medical Illustration\Beth\GRAPHIC DESIGN\design resources\logos\Baylor_black.png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0700" y="6090854"/>
            <a:ext cx="591205" cy="591205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42549600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utline of topic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63516" y="274638"/>
            <a:ext cx="602381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0"/>
          </p:nvPr>
        </p:nvSpPr>
        <p:spPr>
          <a:xfrm>
            <a:off x="2863850" y="2133600"/>
            <a:ext cx="5862638" cy="4556125"/>
          </a:xfrm>
        </p:spPr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0989501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2438" y="37302"/>
            <a:ext cx="8239125" cy="1012825"/>
          </a:xfrm>
        </p:spPr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2438" y="1238250"/>
            <a:ext cx="8239125" cy="2583476"/>
          </a:xfrm>
          <a:prstGeom prst="rect">
            <a:avLst/>
          </a:prstGeom>
        </p:spPr>
        <p:txBody>
          <a:bodyPr/>
          <a:lstStyle>
            <a:lvl1pPr marL="234950" indent="-234950">
              <a:buClr>
                <a:schemeClr val="tx1"/>
              </a:buClr>
              <a:buFont typeface="Arial" pitchFamily="34" charset="0"/>
              <a:buChar char="•"/>
              <a:defRPr>
                <a:solidFill>
                  <a:schemeClr val="tx1"/>
                </a:solidFill>
              </a:defRPr>
            </a:lvl1pPr>
            <a:lvl2pPr marL="512763" indent="-271463">
              <a:spcBef>
                <a:spcPts val="600"/>
              </a:spcBef>
              <a:spcAft>
                <a:spcPts val="600"/>
              </a:spcAft>
              <a:buClr>
                <a:schemeClr val="tx1"/>
              </a:buClr>
              <a:buFont typeface="Calibri" pitchFamily="34" charset="0"/>
              <a:buChar char="–"/>
              <a:defRPr sz="2400">
                <a:solidFill>
                  <a:schemeClr val="tx1"/>
                </a:solidFill>
              </a:defRPr>
            </a:lvl2pPr>
            <a:lvl3pPr marL="690563" indent="-177800">
              <a:spcBef>
                <a:spcPts val="600"/>
              </a:spcBef>
              <a:spcAft>
                <a:spcPts val="600"/>
              </a:spcAft>
              <a:buClr>
                <a:schemeClr val="tx1"/>
              </a:buClr>
              <a:buFont typeface="Arial" pitchFamily="34" charset="0"/>
              <a:buChar char="•"/>
              <a:defRPr sz="2400">
                <a:solidFill>
                  <a:schemeClr val="tx1"/>
                </a:solidFill>
              </a:defRPr>
            </a:lvl3pPr>
            <a:lvl4pPr marL="977900" indent="-287338">
              <a:spcBef>
                <a:spcPts val="600"/>
              </a:spcBef>
              <a:spcAft>
                <a:spcPts val="600"/>
              </a:spcAft>
              <a:buClr>
                <a:schemeClr val="tx1"/>
              </a:buClr>
              <a:buFont typeface="Calibri" pitchFamily="34" charset="0"/>
              <a:buChar char="–"/>
              <a:defRPr sz="2400">
                <a:solidFill>
                  <a:schemeClr val="tx1"/>
                </a:solidFill>
                <a:latin typeface="Arial"/>
              </a:defRPr>
            </a:lvl4pPr>
            <a:lvl5pPr marL="1203325" indent="-225425">
              <a:spcBef>
                <a:spcPts val="600"/>
              </a:spcBef>
              <a:spcAft>
                <a:spcPts val="600"/>
              </a:spcAft>
              <a:buClr>
                <a:schemeClr val="tx1"/>
              </a:buClr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Arial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9661463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 algn="l">
              <a:defRPr sz="3600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theme" Target="../theme/theme2.xml"/><Relationship Id="rId2" Type="http://schemas.openxmlformats.org/officeDocument/2006/relationships/slideLayout" Target="../slideLayouts/slideLayout7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2.png"/><Relationship Id="rId4" Type="http://schemas.openxmlformats.org/officeDocument/2006/relationships/image" Target="../media/image3.emf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2.png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theme" Target="../theme/theme4.xml"/><Relationship Id="rId2" Type="http://schemas.openxmlformats.org/officeDocument/2006/relationships/slideLayout" Target="../slideLayouts/slideLayout10.xml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54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6275" name="Rectangle 6"/>
          <p:cNvSpPr>
            <a:spLocks noChangeArrowheads="1"/>
          </p:cNvSpPr>
          <p:nvPr/>
        </p:nvSpPr>
        <p:spPr bwMode="white">
          <a:xfrm>
            <a:off x="-1" y="6095999"/>
            <a:ext cx="9144000" cy="762001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>
            <a:outerShdw blurRad="63500" dist="23000" dir="5400000" rotWithShape="0">
              <a:srgbClr val="000000">
                <a:alpha val="34999"/>
              </a:srgbClr>
            </a:outerShdw>
          </a:effectLst>
        </p:spPr>
        <p:txBody>
          <a:bodyPr anchor="ctr"/>
          <a:lstStyle/>
          <a:p>
            <a:pPr defTabSz="457200" eaLnBrk="1" hangingPunct="1">
              <a:spcBef>
                <a:spcPct val="0"/>
              </a:spcBef>
              <a:buClrTx/>
              <a:defRPr/>
            </a:pPr>
            <a:endParaRPr lang="en-US" sz="1800" dirty="0">
              <a:solidFill>
                <a:srgbClr val="FFFFFF"/>
              </a:solidFill>
              <a:latin typeface="Arial"/>
              <a:ea typeface="ＭＳ Ｐゴシック" charset="-128"/>
              <a:cs typeface="ＭＳ Ｐゴシック" charset="-128"/>
            </a:endParaRPr>
          </a:p>
        </p:txBody>
      </p:sp>
      <p:cxnSp>
        <p:nvCxnSpPr>
          <p:cNvPr id="436276" name="Line 52"/>
          <p:cNvCxnSpPr>
            <a:cxnSpLocks noChangeShapeType="1"/>
          </p:cNvCxnSpPr>
          <p:nvPr/>
        </p:nvCxnSpPr>
        <p:spPr bwMode="auto">
          <a:xfrm rot="10800000">
            <a:off x="0" y="6096000"/>
            <a:ext cx="9144000" cy="0"/>
          </a:xfrm>
          <a:prstGeom prst="line">
            <a:avLst/>
          </a:prstGeom>
          <a:noFill/>
          <a:ln w="25400">
            <a:solidFill>
              <a:srgbClr val="C50B24"/>
            </a:solidFill>
            <a:round/>
            <a:headEnd/>
            <a:tailEnd/>
          </a:ln>
          <a:effectLst>
            <a:outerShdw blurRad="63500" dist="20000" dir="5400000" rotWithShape="0">
              <a:srgbClr val="000000">
                <a:alpha val="37999"/>
              </a:srgbClr>
            </a:outerShdw>
          </a:effectLst>
        </p:spPr>
      </p:cxnSp>
      <p:sp>
        <p:nvSpPr>
          <p:cNvPr id="1028" name="Rectangle 2"/>
          <p:cNvSpPr>
            <a:spLocks noGrp="1" noChangeArrowheads="1"/>
          </p:cNvSpPr>
          <p:nvPr>
            <p:ph type="title"/>
          </p:nvPr>
        </p:nvSpPr>
        <p:spPr bwMode="black">
          <a:xfrm>
            <a:off x="341313" y="120650"/>
            <a:ext cx="8239125" cy="1012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86493" tIns="86493" rIns="86493" bIns="86493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029" name="Rectangle 3"/>
          <p:cNvSpPr>
            <a:spLocks noGrp="1" noChangeArrowheads="1"/>
          </p:cNvSpPr>
          <p:nvPr>
            <p:ph type="body" idx="1"/>
          </p:nvPr>
        </p:nvSpPr>
        <p:spPr bwMode="black">
          <a:xfrm>
            <a:off x="452438" y="1238250"/>
            <a:ext cx="8239125" cy="15354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en-US" dirty="0"/>
              <a:t>First level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1031" name="Rectangle 7"/>
          <p:cNvSpPr>
            <a:spLocks noChangeArrowheads="1"/>
          </p:cNvSpPr>
          <p:nvPr/>
        </p:nvSpPr>
        <p:spPr bwMode="white">
          <a:xfrm>
            <a:off x="3635375" y="6692900"/>
            <a:ext cx="1905000" cy="122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86493" tIns="0" rIns="0" bIns="0" anchor="ctr">
            <a:spAutoFit/>
          </a:bodyPr>
          <a:lstStyle/>
          <a:p>
            <a:pPr algn="r" defTabSz="865188">
              <a:spcBef>
                <a:spcPct val="0"/>
              </a:spcBef>
              <a:buClrTx/>
            </a:pPr>
            <a:r>
              <a:rPr lang="en-US" sz="800">
                <a:latin typeface="Arial" charset="0"/>
              </a:rPr>
              <a:t>xxx00.#####.ppt  </a:t>
            </a:r>
            <a:fld id="{68EF003C-745D-9440-8CAC-618734D9FF88}" type="datetime9">
              <a:rPr lang="en-US" sz="800">
                <a:latin typeface="Arial" charset="0"/>
              </a:rPr>
              <a:pPr algn="r" defTabSz="865188">
                <a:spcBef>
                  <a:spcPct val="0"/>
                </a:spcBef>
                <a:buClrTx/>
              </a:pPr>
              <a:t>2/8/2016 8:32:47 AM</a:t>
            </a:fld>
            <a:endParaRPr lang="en-US" sz="800">
              <a:latin typeface="Arial" charset="0"/>
            </a:endParaRPr>
          </a:p>
        </p:txBody>
      </p:sp>
      <p:pic>
        <p:nvPicPr>
          <p:cNvPr id="9" name="Picture 8" descr="TCH-Pref_Vert_Lockup_4c_150.png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6927" y="6226940"/>
            <a:ext cx="852377" cy="558326"/>
          </a:xfrm>
          <a:prstGeom prst="rect">
            <a:avLst/>
          </a:prstGeom>
        </p:spPr>
      </p:pic>
      <p:pic>
        <p:nvPicPr>
          <p:cNvPr id="10" name="Picture 9" descr="intranet-logo-blue-noTagline.png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89965" y="6211786"/>
            <a:ext cx="554311" cy="554311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71" r:id="rId1"/>
    <p:sldLayoutId id="2147483770" r:id="rId2"/>
    <p:sldLayoutId id="2147483759" r:id="rId3"/>
    <p:sldLayoutId id="2147483763" r:id="rId4"/>
    <p:sldLayoutId id="2147483769" r:id="rId5"/>
  </p:sldLayoutIdLst>
  <p:txStyles>
    <p:titleStyle>
      <a:lvl1pPr algn="l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bg1"/>
          </a:solidFill>
          <a:latin typeface="Arial"/>
          <a:ea typeface="ＭＳ Ｐゴシック" charset="0"/>
          <a:cs typeface="Geneva" charset="0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bg1"/>
          </a:solidFill>
          <a:latin typeface="Arial" charset="0"/>
          <a:ea typeface="ＭＳ Ｐゴシック" charset="0"/>
          <a:cs typeface="Geneva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bg1"/>
          </a:solidFill>
          <a:latin typeface="Arial" charset="0"/>
          <a:ea typeface="ＭＳ Ｐゴシック" charset="0"/>
          <a:cs typeface="Geneva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bg1"/>
          </a:solidFill>
          <a:latin typeface="Arial" charset="0"/>
          <a:ea typeface="ＭＳ Ｐゴシック" charset="0"/>
          <a:cs typeface="Geneva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bg1"/>
          </a:solidFill>
          <a:latin typeface="Arial" charset="0"/>
          <a:ea typeface="ＭＳ Ｐゴシック" charset="0"/>
          <a:cs typeface="Geneva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bg1"/>
          </a:solidFill>
          <a:latin typeface="Calibri" pitchFamily="-68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bg1"/>
          </a:solidFill>
          <a:latin typeface="Calibri" pitchFamily="-68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bg1"/>
          </a:solidFill>
          <a:latin typeface="Calibri" pitchFamily="-68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bg1"/>
          </a:solidFill>
          <a:latin typeface="Calibri" pitchFamily="-68" charset="0"/>
        </a:defRPr>
      </a:lvl9pPr>
    </p:titleStyle>
    <p:bodyStyle>
      <a:lvl1pPr marL="234950" indent="-234950" algn="l" rtl="0" eaLnBrk="1" fontAlgn="base" hangingPunct="1">
        <a:spcBef>
          <a:spcPct val="100000"/>
        </a:spcBef>
        <a:spcAft>
          <a:spcPct val="36000"/>
        </a:spcAft>
        <a:buClr>
          <a:schemeClr val="bg1"/>
        </a:buClr>
        <a:buChar char="•"/>
        <a:defRPr sz="2800">
          <a:solidFill>
            <a:schemeClr val="bg1"/>
          </a:solidFill>
          <a:latin typeface="Arial"/>
          <a:ea typeface="ＭＳ Ｐゴシック" charset="0"/>
          <a:cs typeface="Geneva" charset="0"/>
        </a:defRPr>
      </a:lvl1pPr>
      <a:lvl2pPr marL="569913" indent="-285750" algn="l" rtl="0" eaLnBrk="1" fontAlgn="base" hangingPunct="1">
        <a:spcBef>
          <a:spcPct val="0"/>
        </a:spcBef>
        <a:spcAft>
          <a:spcPct val="45000"/>
        </a:spcAft>
        <a:buClr>
          <a:schemeClr val="bg1"/>
        </a:buClr>
        <a:buFont typeface="Calibri" pitchFamily="34" charset="0"/>
        <a:buChar char="–"/>
        <a:defRPr sz="2600">
          <a:solidFill>
            <a:schemeClr val="bg1"/>
          </a:solidFill>
          <a:latin typeface="Arial"/>
          <a:ea typeface="Geneva" pitchFamily="-68" charset="-128"/>
          <a:cs typeface="Geneva" charset="0"/>
        </a:defRPr>
      </a:lvl2pPr>
      <a:lvl3pPr marL="793750" indent="-223838" algn="l" rtl="0" eaLnBrk="1" fontAlgn="base" hangingPunct="1">
        <a:spcBef>
          <a:spcPct val="0"/>
        </a:spcBef>
        <a:spcAft>
          <a:spcPct val="45000"/>
        </a:spcAft>
        <a:buClr>
          <a:schemeClr val="bg1"/>
        </a:buClr>
        <a:buChar char="•"/>
        <a:defRPr sz="2400">
          <a:solidFill>
            <a:schemeClr val="bg1"/>
          </a:solidFill>
          <a:latin typeface="Arial"/>
          <a:ea typeface="Geneva" pitchFamily="-68" charset="-128"/>
          <a:cs typeface="Geneva" charset="0"/>
        </a:defRPr>
      </a:lvl3pPr>
      <a:lvl4pPr marL="1766888" indent="6350" algn="l" rtl="0" eaLnBrk="1" fontAlgn="base" hangingPunct="1">
        <a:spcBef>
          <a:spcPct val="50000"/>
        </a:spcBef>
        <a:spcAft>
          <a:spcPct val="0"/>
        </a:spcAft>
        <a:buClr>
          <a:srgbClr val="808080"/>
        </a:buClr>
        <a:buChar char="•"/>
        <a:defRPr sz="2200">
          <a:solidFill>
            <a:srgbClr val="808080"/>
          </a:solidFill>
          <a:latin typeface="+mn-lt"/>
          <a:ea typeface="Geneva" pitchFamily="-68" charset="-128"/>
          <a:cs typeface="Geneva" charset="0"/>
        </a:defRPr>
      </a:lvl4pPr>
      <a:lvl5pPr marL="2149475" indent="-203200" algn="l" rtl="0" eaLnBrk="1" fontAlgn="base" hangingPunct="1">
        <a:spcBef>
          <a:spcPct val="50000"/>
        </a:spcBef>
        <a:spcAft>
          <a:spcPct val="0"/>
        </a:spcAft>
        <a:buClr>
          <a:schemeClr val="folHlink"/>
        </a:buClr>
        <a:buChar char="•"/>
        <a:defRPr sz="2200">
          <a:solidFill>
            <a:schemeClr val="tx1"/>
          </a:solidFill>
          <a:latin typeface="+mn-lt"/>
          <a:ea typeface="Geneva" pitchFamily="-68" charset="-128"/>
          <a:cs typeface="Geneva" charset="0"/>
        </a:defRPr>
      </a:lvl5pPr>
      <a:lvl6pPr marL="2606675" indent="-203200" algn="l" rtl="0" eaLnBrk="1" fontAlgn="base" hangingPunct="1">
        <a:spcBef>
          <a:spcPct val="50000"/>
        </a:spcBef>
        <a:spcAft>
          <a:spcPct val="0"/>
        </a:spcAft>
        <a:buClr>
          <a:schemeClr val="folHlink"/>
        </a:buClr>
        <a:buChar char="•"/>
        <a:defRPr sz="2200">
          <a:solidFill>
            <a:schemeClr val="tx1"/>
          </a:solidFill>
          <a:latin typeface="+mn-lt"/>
          <a:ea typeface="Geneva" pitchFamily="-68" charset="-128"/>
        </a:defRPr>
      </a:lvl6pPr>
      <a:lvl7pPr marL="3063875" indent="-203200" algn="l" rtl="0" eaLnBrk="1" fontAlgn="base" hangingPunct="1">
        <a:spcBef>
          <a:spcPct val="50000"/>
        </a:spcBef>
        <a:spcAft>
          <a:spcPct val="0"/>
        </a:spcAft>
        <a:buClr>
          <a:schemeClr val="folHlink"/>
        </a:buClr>
        <a:buChar char="•"/>
        <a:defRPr sz="2200">
          <a:solidFill>
            <a:schemeClr val="tx1"/>
          </a:solidFill>
          <a:latin typeface="+mn-lt"/>
          <a:ea typeface="Geneva" pitchFamily="-68" charset="-128"/>
        </a:defRPr>
      </a:lvl7pPr>
      <a:lvl8pPr marL="3521075" indent="-203200" algn="l" rtl="0" eaLnBrk="1" fontAlgn="base" hangingPunct="1">
        <a:spcBef>
          <a:spcPct val="50000"/>
        </a:spcBef>
        <a:spcAft>
          <a:spcPct val="0"/>
        </a:spcAft>
        <a:buClr>
          <a:schemeClr val="folHlink"/>
        </a:buClr>
        <a:buChar char="•"/>
        <a:defRPr sz="2200">
          <a:solidFill>
            <a:schemeClr val="tx1"/>
          </a:solidFill>
          <a:latin typeface="+mn-lt"/>
          <a:ea typeface="Geneva" pitchFamily="-68" charset="-128"/>
        </a:defRPr>
      </a:lvl8pPr>
      <a:lvl9pPr marL="3978275" indent="-203200" algn="l" rtl="0" eaLnBrk="1" fontAlgn="base" hangingPunct="1">
        <a:spcBef>
          <a:spcPct val="50000"/>
        </a:spcBef>
        <a:spcAft>
          <a:spcPct val="0"/>
        </a:spcAft>
        <a:buClr>
          <a:schemeClr val="folHlink"/>
        </a:buClr>
        <a:buChar char="•"/>
        <a:defRPr sz="2200">
          <a:solidFill>
            <a:schemeClr val="tx1"/>
          </a:solidFill>
          <a:latin typeface="+mn-lt"/>
          <a:ea typeface="Geneva" pitchFamily="-68" charset="-128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5"/>
          <p:cNvSpPr>
            <a:spLocks noChangeArrowheads="1"/>
          </p:cNvSpPr>
          <p:nvPr/>
        </p:nvSpPr>
        <p:spPr bwMode="ltGray">
          <a:xfrm>
            <a:off x="2514600" y="0"/>
            <a:ext cx="6629400" cy="6858000"/>
          </a:xfrm>
          <a:prstGeom prst="rect">
            <a:avLst/>
          </a:prstGeom>
          <a:solidFill>
            <a:srgbClr val="00254E"/>
          </a:solidFill>
          <a:ln w="9525">
            <a:noFill/>
            <a:miter lim="800000"/>
            <a:headEnd/>
            <a:tailEnd/>
          </a:ln>
          <a:effectLst>
            <a:outerShdw blurRad="63500" dist="23000" dir="5400000" rotWithShape="0">
              <a:srgbClr val="000000">
                <a:alpha val="34999"/>
              </a:srgbClr>
            </a:outerShdw>
          </a:effectLst>
        </p:spPr>
        <p:txBody>
          <a:bodyPr anchor="ctr"/>
          <a:lstStyle/>
          <a:p>
            <a:pPr marL="0" marR="0" lvl="0" indent="0" defTabSz="4572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ＭＳ Ｐゴシック" charset="-128"/>
              <a:cs typeface="ＭＳ Ｐゴシック" charset="-128"/>
            </a:endParaRPr>
          </a:p>
        </p:txBody>
      </p:sp>
      <p:pic>
        <p:nvPicPr>
          <p:cNvPr id="8" name="Picture 3" descr="TCH_Stacked.eps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3377" y="5293183"/>
            <a:ext cx="1085849" cy="7115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863516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Click to edit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863516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0"/>
            <a:r>
              <a:rPr lang="en-US" dirty="0" smtClean="0"/>
              <a:t>Second level</a:t>
            </a:r>
          </a:p>
          <a:p>
            <a:pPr lvl="0"/>
            <a:r>
              <a:rPr lang="en-US" dirty="0" smtClean="0"/>
              <a:t>Third level</a:t>
            </a:r>
          </a:p>
          <a:p>
            <a:pPr lvl="0"/>
            <a:r>
              <a:rPr lang="en-US" dirty="0" smtClean="0"/>
              <a:t>Fourth level</a:t>
            </a:r>
          </a:p>
          <a:p>
            <a:pPr lvl="0"/>
            <a:r>
              <a:rPr lang="en-US" dirty="0" smtClean="0"/>
              <a:t>Fifth level</a:t>
            </a:r>
            <a:endParaRPr lang="en-US" dirty="0"/>
          </a:p>
        </p:txBody>
      </p:sp>
      <p:pic>
        <p:nvPicPr>
          <p:cNvPr id="10" name="Picture 9" descr="intranet-logo-blue-noTagline.png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3925" y="6141005"/>
            <a:ext cx="554311" cy="5543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63019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5" r:id="rId1"/>
    <p:sldLayoutId id="2147483826" r:id="rId2"/>
  </p:sldLayoutIdLst>
  <p:txStyles>
    <p:titleStyle>
      <a:lvl1pPr algn="l" defTabSz="914400" rtl="0" eaLnBrk="1" latinLnBrk="0" hangingPunct="1">
        <a:spcBef>
          <a:spcPct val="0"/>
        </a:spcBef>
        <a:buNone/>
        <a:defRPr sz="4000" b="1" kern="1200">
          <a:solidFill>
            <a:schemeClr val="bg1"/>
          </a:solidFill>
          <a:latin typeface="Arial" pitchFamily="34" charset="0"/>
          <a:ea typeface="+mj-ea"/>
          <a:cs typeface="Arial" pitchFamily="34" charset="0"/>
        </a:defRPr>
      </a:lvl1pPr>
    </p:titleStyle>
    <p:bodyStyle>
      <a:lvl1pPr marL="0" indent="0" algn="l" defTabSz="914400" rtl="0" eaLnBrk="1" latinLnBrk="0" hangingPunct="1">
        <a:spcBef>
          <a:spcPct val="20000"/>
        </a:spcBef>
        <a:buFontTx/>
        <a:buNone/>
        <a:defRPr sz="2800" kern="1200">
          <a:solidFill>
            <a:schemeClr val="bg1"/>
          </a:solidFill>
          <a:latin typeface="Arial" pitchFamily="34" charset="0"/>
          <a:ea typeface="+mn-ea"/>
          <a:cs typeface="Arial" pitchFamily="34" charset="0"/>
        </a:defRPr>
      </a:lvl1pPr>
      <a:lvl2pPr marL="457200" indent="0" algn="l" defTabSz="914400" rtl="0" eaLnBrk="1" latinLnBrk="0" hangingPunct="1">
        <a:spcBef>
          <a:spcPct val="20000"/>
        </a:spcBef>
        <a:buFont typeface="Arial" pitchFamily="34" charset="0"/>
        <a:buNone/>
        <a:defRPr sz="2800" kern="1200">
          <a:solidFill>
            <a:schemeClr val="bg1"/>
          </a:solidFill>
          <a:latin typeface="Arial" pitchFamily="34" charset="0"/>
          <a:ea typeface="+mn-ea"/>
          <a:cs typeface="Arial" pitchFamily="34" charset="0"/>
        </a:defRPr>
      </a:lvl2pPr>
      <a:lvl3pPr marL="914400" indent="0" algn="l" defTabSz="914400" rtl="0" eaLnBrk="1" latinLnBrk="0" hangingPunct="1">
        <a:spcBef>
          <a:spcPct val="20000"/>
        </a:spcBef>
        <a:buFont typeface="Arial" pitchFamily="34" charset="0"/>
        <a:buNone/>
        <a:defRPr sz="2400" kern="1200">
          <a:solidFill>
            <a:schemeClr val="bg1"/>
          </a:solidFill>
          <a:latin typeface="Arial" pitchFamily="34" charset="0"/>
          <a:ea typeface="+mn-ea"/>
          <a:cs typeface="Arial" pitchFamily="34" charset="0"/>
        </a:defRPr>
      </a:lvl3pPr>
      <a:lvl4pPr marL="1371600" indent="0" algn="l" defTabSz="914400" rtl="0" eaLnBrk="1" latinLnBrk="0" hangingPunct="1">
        <a:spcBef>
          <a:spcPct val="20000"/>
        </a:spcBef>
        <a:buFont typeface="Arial" pitchFamily="34" charset="0"/>
        <a:buNone/>
        <a:defRPr sz="2800" kern="1200">
          <a:solidFill>
            <a:schemeClr val="bg1"/>
          </a:solidFill>
          <a:latin typeface="Arial" pitchFamily="34" charset="0"/>
          <a:ea typeface="+mn-ea"/>
          <a:cs typeface="Arial" pitchFamily="34" charset="0"/>
        </a:defRPr>
      </a:lvl4pPr>
      <a:lvl5pPr marL="1828800" indent="0" algn="l" defTabSz="914400" rtl="0" eaLnBrk="1" latinLnBrk="0" hangingPunct="1">
        <a:spcBef>
          <a:spcPct val="20000"/>
        </a:spcBef>
        <a:buFont typeface="Arial" pitchFamily="34" charset="0"/>
        <a:buNone/>
        <a:defRPr sz="2800" kern="1200">
          <a:solidFill>
            <a:schemeClr val="bg1"/>
          </a:solidFill>
          <a:latin typeface="Arial" pitchFamily="34" charset="0"/>
          <a:ea typeface="+mn-ea"/>
          <a:cs typeface="Arial" pitchFamily="34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 bwMode="gray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2"/>
          <p:cNvSpPr txBox="1">
            <a:spLocks noChangeArrowheads="1"/>
          </p:cNvSpPr>
          <p:nvPr/>
        </p:nvSpPr>
        <p:spPr bwMode="black">
          <a:xfrm>
            <a:off x="452438" y="-17900"/>
            <a:ext cx="8239125" cy="1012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86493" tIns="86493" rIns="86493" bIns="86493" numCol="1" anchor="ctr" anchorCtr="0" compatLnSpc="1">
            <a:prstTxWarp prst="textNoShape">
              <a:avLst/>
            </a:prstTxWarp>
          </a:bodyPr>
          <a:lstStyle/>
          <a:p>
            <a:pPr algn="l" eaLnBrk="1" hangingPunct="1">
              <a:spcBef>
                <a:spcPct val="0"/>
              </a:spcBef>
              <a:buClrTx/>
              <a:defRPr/>
            </a:pPr>
            <a:r>
              <a:rPr lang="en-US" sz="3600" b="1" kern="0" smtClean="0">
                <a:solidFill>
                  <a:srgbClr val="FFFFFF"/>
                </a:solidFill>
                <a:latin typeface="Arial"/>
                <a:cs typeface="Geneva" charset="0"/>
              </a:rPr>
              <a:t>Click to edit Master title style</a:t>
            </a:r>
            <a:endParaRPr lang="en-US" sz="3600" b="1" kern="0" dirty="0">
              <a:solidFill>
                <a:srgbClr val="FFFFFF"/>
              </a:solidFill>
              <a:latin typeface="Arial"/>
              <a:cs typeface="Geneva" charset="0"/>
            </a:endParaRPr>
          </a:p>
        </p:txBody>
      </p:sp>
      <p:sp>
        <p:nvSpPr>
          <p:cNvPr id="9" name="Rectangle 6"/>
          <p:cNvSpPr>
            <a:spLocks noChangeArrowheads="1"/>
          </p:cNvSpPr>
          <p:nvPr/>
        </p:nvSpPr>
        <p:spPr bwMode="white">
          <a:xfrm>
            <a:off x="0" y="-19877"/>
            <a:ext cx="9144000" cy="92565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>
            <a:outerShdw blurRad="63500" dist="23000" dir="5400000" rotWithShape="0">
              <a:srgbClr val="000000">
                <a:alpha val="34999"/>
              </a:srgbClr>
            </a:outerShdw>
          </a:effectLst>
        </p:spPr>
        <p:txBody>
          <a:bodyPr anchor="ctr"/>
          <a:lstStyle/>
          <a:p>
            <a:pPr defTabSz="457200" eaLnBrk="1" hangingPunct="1">
              <a:spcBef>
                <a:spcPct val="0"/>
              </a:spcBef>
              <a:buClrTx/>
              <a:defRPr/>
            </a:pPr>
            <a:endParaRPr lang="en-US" sz="1800" dirty="0">
              <a:solidFill>
                <a:srgbClr val="FFFFFF"/>
              </a:solidFill>
              <a:latin typeface="Arial"/>
              <a:ea typeface="ＭＳ Ｐゴシック" charset="-128"/>
              <a:cs typeface="ＭＳ Ｐゴシック" charset="-128"/>
            </a:endParaRPr>
          </a:p>
        </p:txBody>
      </p:sp>
      <p:cxnSp>
        <p:nvCxnSpPr>
          <p:cNvPr id="10" name="Line 52"/>
          <p:cNvCxnSpPr>
            <a:cxnSpLocks noChangeShapeType="1"/>
          </p:cNvCxnSpPr>
          <p:nvPr/>
        </p:nvCxnSpPr>
        <p:spPr bwMode="auto">
          <a:xfrm rot="10800000">
            <a:off x="-12700" y="925649"/>
            <a:ext cx="9144000" cy="0"/>
          </a:xfrm>
          <a:prstGeom prst="line">
            <a:avLst/>
          </a:prstGeom>
          <a:noFill/>
          <a:ln w="25400">
            <a:solidFill>
              <a:srgbClr val="C50B24"/>
            </a:solidFill>
            <a:round/>
            <a:headEnd/>
            <a:tailEnd/>
          </a:ln>
          <a:effectLst>
            <a:outerShdw blurRad="63500" dist="20000" dir="5400000" rotWithShape="0">
              <a:srgbClr val="000000">
                <a:alpha val="37999"/>
              </a:srgbClr>
            </a:outerShdw>
          </a:effectLst>
        </p:spPr>
      </p:cxnSp>
      <p:sp>
        <p:nvSpPr>
          <p:cNvPr id="1028" name="Rectangle 2"/>
          <p:cNvSpPr>
            <a:spLocks noGrp="1" noChangeArrowheads="1"/>
          </p:cNvSpPr>
          <p:nvPr>
            <p:ph type="title"/>
          </p:nvPr>
        </p:nvSpPr>
        <p:spPr bwMode="black">
          <a:xfrm>
            <a:off x="452438" y="41138"/>
            <a:ext cx="8239125" cy="1012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86493" tIns="86493" rIns="86493" bIns="86493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 smtClean="0"/>
              <a:t>Click to edit Master title style</a:t>
            </a:r>
            <a:endParaRPr lang="en-US" dirty="0"/>
          </a:p>
        </p:txBody>
      </p:sp>
      <p:pic>
        <p:nvPicPr>
          <p:cNvPr id="12" name="Picture 11" descr="TCH-Pref_Vert_Lockup_4c_150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6927" y="6226940"/>
            <a:ext cx="852377" cy="558326"/>
          </a:xfrm>
          <a:prstGeom prst="rect">
            <a:avLst/>
          </a:prstGeom>
        </p:spPr>
      </p:pic>
      <p:pic>
        <p:nvPicPr>
          <p:cNvPr id="13" name="Picture 12" descr="intranet-logo-blue-noTagline.png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89965" y="6211786"/>
            <a:ext cx="554311" cy="554311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93" r:id="rId1"/>
  </p:sldLayoutIdLst>
  <p:timing>
    <p:tnLst>
      <p:par>
        <p:cTn id="1" dur="indefinite" restart="never" nodeType="tmRoot"/>
      </p:par>
    </p:tnLst>
  </p:timing>
  <p:txStyles>
    <p:titleStyle>
      <a:lvl1pPr algn="l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tx1"/>
          </a:solidFill>
          <a:latin typeface="Arial"/>
          <a:ea typeface="ＭＳ Ｐゴシック" charset="0"/>
          <a:cs typeface="Geneva" charset="0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bg1"/>
          </a:solidFill>
          <a:latin typeface="Arial" charset="0"/>
          <a:ea typeface="ＭＳ Ｐゴシック" charset="0"/>
          <a:cs typeface="Geneva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bg1"/>
          </a:solidFill>
          <a:latin typeface="Arial" charset="0"/>
          <a:ea typeface="ＭＳ Ｐゴシック" charset="0"/>
          <a:cs typeface="Geneva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bg1"/>
          </a:solidFill>
          <a:latin typeface="Arial" charset="0"/>
          <a:ea typeface="ＭＳ Ｐゴシック" charset="0"/>
          <a:cs typeface="Geneva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bg1"/>
          </a:solidFill>
          <a:latin typeface="Arial" charset="0"/>
          <a:ea typeface="ＭＳ Ｐゴシック" charset="0"/>
          <a:cs typeface="Geneva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bg1"/>
          </a:solidFill>
          <a:latin typeface="Calibri" pitchFamily="-68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bg1"/>
          </a:solidFill>
          <a:latin typeface="Calibri" pitchFamily="-68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bg1"/>
          </a:solidFill>
          <a:latin typeface="Calibri" pitchFamily="-68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bg1"/>
          </a:solidFill>
          <a:latin typeface="Calibri" pitchFamily="-68" charset="0"/>
        </a:defRPr>
      </a:lvl9pPr>
    </p:titleStyle>
    <p:bodyStyle>
      <a:lvl1pPr marL="234950" indent="-234950" algn="l" rtl="0" eaLnBrk="1" fontAlgn="base" hangingPunct="1">
        <a:spcBef>
          <a:spcPct val="100000"/>
        </a:spcBef>
        <a:spcAft>
          <a:spcPct val="36000"/>
        </a:spcAft>
        <a:buClr>
          <a:schemeClr val="bg1"/>
        </a:buClr>
        <a:buChar char="•"/>
        <a:defRPr sz="2800">
          <a:solidFill>
            <a:schemeClr val="bg1"/>
          </a:solidFill>
          <a:latin typeface="Arial"/>
          <a:ea typeface="ＭＳ Ｐゴシック" charset="0"/>
          <a:cs typeface="Geneva" charset="0"/>
        </a:defRPr>
      </a:lvl1pPr>
      <a:lvl2pPr marL="623888" indent="-161925" algn="l" rtl="0" eaLnBrk="1" fontAlgn="base" hangingPunct="1">
        <a:spcBef>
          <a:spcPct val="0"/>
        </a:spcBef>
        <a:spcAft>
          <a:spcPct val="45000"/>
        </a:spcAft>
        <a:buClr>
          <a:schemeClr val="bg1"/>
        </a:buClr>
        <a:buFont typeface="Calibri" charset="0"/>
        <a:buChar char="‐"/>
        <a:defRPr sz="2200">
          <a:solidFill>
            <a:schemeClr val="bg1"/>
          </a:solidFill>
          <a:latin typeface="Arial"/>
          <a:ea typeface="Geneva" pitchFamily="-68" charset="-128"/>
          <a:cs typeface="Geneva" charset="0"/>
        </a:defRPr>
      </a:lvl2pPr>
      <a:lvl3pPr marL="1081088" indent="-166688" algn="l" rtl="0" eaLnBrk="1" fontAlgn="base" hangingPunct="1">
        <a:spcBef>
          <a:spcPct val="0"/>
        </a:spcBef>
        <a:spcAft>
          <a:spcPct val="45000"/>
        </a:spcAft>
        <a:buClr>
          <a:schemeClr val="bg1"/>
        </a:buClr>
        <a:buChar char="•"/>
        <a:defRPr sz="2200">
          <a:solidFill>
            <a:schemeClr val="bg1"/>
          </a:solidFill>
          <a:latin typeface="Arial"/>
          <a:ea typeface="Geneva" pitchFamily="-68" charset="-128"/>
          <a:cs typeface="Geneva" charset="0"/>
        </a:defRPr>
      </a:lvl3pPr>
      <a:lvl4pPr marL="1766888" indent="6350" algn="l" rtl="0" eaLnBrk="1" fontAlgn="base" hangingPunct="1">
        <a:spcBef>
          <a:spcPct val="50000"/>
        </a:spcBef>
        <a:spcAft>
          <a:spcPct val="0"/>
        </a:spcAft>
        <a:buClr>
          <a:srgbClr val="808080"/>
        </a:buClr>
        <a:buChar char="•"/>
        <a:defRPr sz="2200">
          <a:solidFill>
            <a:srgbClr val="808080"/>
          </a:solidFill>
          <a:latin typeface="+mn-lt"/>
          <a:ea typeface="Geneva" pitchFamily="-68" charset="-128"/>
          <a:cs typeface="Geneva" charset="0"/>
        </a:defRPr>
      </a:lvl4pPr>
      <a:lvl5pPr marL="2149475" indent="-203200" algn="l" rtl="0" eaLnBrk="1" fontAlgn="base" hangingPunct="1">
        <a:spcBef>
          <a:spcPct val="50000"/>
        </a:spcBef>
        <a:spcAft>
          <a:spcPct val="0"/>
        </a:spcAft>
        <a:buClr>
          <a:schemeClr val="folHlink"/>
        </a:buClr>
        <a:buChar char="•"/>
        <a:defRPr sz="2200">
          <a:solidFill>
            <a:schemeClr val="tx1"/>
          </a:solidFill>
          <a:latin typeface="+mn-lt"/>
          <a:ea typeface="Geneva" pitchFamily="-68" charset="-128"/>
          <a:cs typeface="Geneva" charset="0"/>
        </a:defRPr>
      </a:lvl5pPr>
      <a:lvl6pPr marL="2606675" indent="-203200" algn="l" rtl="0" eaLnBrk="1" fontAlgn="base" hangingPunct="1">
        <a:spcBef>
          <a:spcPct val="50000"/>
        </a:spcBef>
        <a:spcAft>
          <a:spcPct val="0"/>
        </a:spcAft>
        <a:buClr>
          <a:schemeClr val="folHlink"/>
        </a:buClr>
        <a:buChar char="•"/>
        <a:defRPr sz="2200">
          <a:solidFill>
            <a:schemeClr val="tx1"/>
          </a:solidFill>
          <a:latin typeface="+mn-lt"/>
          <a:ea typeface="Geneva" pitchFamily="-68" charset="-128"/>
        </a:defRPr>
      </a:lvl6pPr>
      <a:lvl7pPr marL="3063875" indent="-203200" algn="l" rtl="0" eaLnBrk="1" fontAlgn="base" hangingPunct="1">
        <a:spcBef>
          <a:spcPct val="50000"/>
        </a:spcBef>
        <a:spcAft>
          <a:spcPct val="0"/>
        </a:spcAft>
        <a:buClr>
          <a:schemeClr val="folHlink"/>
        </a:buClr>
        <a:buChar char="•"/>
        <a:defRPr sz="2200">
          <a:solidFill>
            <a:schemeClr val="tx1"/>
          </a:solidFill>
          <a:latin typeface="+mn-lt"/>
          <a:ea typeface="Geneva" pitchFamily="-68" charset="-128"/>
        </a:defRPr>
      </a:lvl7pPr>
      <a:lvl8pPr marL="3521075" indent="-203200" algn="l" rtl="0" eaLnBrk="1" fontAlgn="base" hangingPunct="1">
        <a:spcBef>
          <a:spcPct val="50000"/>
        </a:spcBef>
        <a:spcAft>
          <a:spcPct val="0"/>
        </a:spcAft>
        <a:buClr>
          <a:schemeClr val="folHlink"/>
        </a:buClr>
        <a:buChar char="•"/>
        <a:defRPr sz="2200">
          <a:solidFill>
            <a:schemeClr val="tx1"/>
          </a:solidFill>
          <a:latin typeface="+mn-lt"/>
          <a:ea typeface="Geneva" pitchFamily="-68" charset="-128"/>
        </a:defRPr>
      </a:lvl8pPr>
      <a:lvl9pPr marL="3978275" indent="-203200" algn="l" rtl="0" eaLnBrk="1" fontAlgn="base" hangingPunct="1">
        <a:spcBef>
          <a:spcPct val="50000"/>
        </a:spcBef>
        <a:spcAft>
          <a:spcPct val="0"/>
        </a:spcAft>
        <a:buClr>
          <a:schemeClr val="folHlink"/>
        </a:buClr>
        <a:buChar char="•"/>
        <a:defRPr sz="2200">
          <a:solidFill>
            <a:schemeClr val="tx1"/>
          </a:solidFill>
          <a:latin typeface="+mn-lt"/>
          <a:ea typeface="Geneva" pitchFamily="-68" charset="-128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54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intranet-logo-noTagTradeWhite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98750" y="6216405"/>
            <a:ext cx="544448" cy="544448"/>
          </a:xfrm>
          <a:prstGeom prst="rect">
            <a:avLst/>
          </a:prstGeom>
        </p:spPr>
      </p:pic>
      <p:pic>
        <p:nvPicPr>
          <p:cNvPr id="4" name="Picture 1" descr="S:\Medical Illustration\Beth\GRAPHIC DESIGN\design resources\logos\TCH_white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white">
          <a:xfrm>
            <a:off x="7550125" y="6225608"/>
            <a:ext cx="857485" cy="561723"/>
          </a:xfrm>
          <a:prstGeom prst="rect">
            <a:avLst/>
          </a:prstGeom>
          <a:noFill/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822" r:id="rId1"/>
    <p:sldLayoutId id="2147483823" r:id="rId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png"/><Relationship Id="rId4" Type="http://schemas.openxmlformats.org/officeDocument/2006/relationships/image" Target="../media/image12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hyperlink" Target="http://www.oneandonlycampaign.org/content/endorsement-cdc-position-statement-single-dosesingle-use-vials" TargetMode="External"/><Relationship Id="rId2" Type="http://schemas.openxmlformats.org/officeDocument/2006/relationships/hyperlink" Target="http://www.jointcommission.org/sea_issue_52/" TargetMode="External"/><Relationship Id="rId1" Type="http://schemas.openxmlformats.org/officeDocument/2006/relationships/slideLayout" Target="../slideLayouts/slideLayout3.xml"/><Relationship Id="rId4" Type="http://schemas.openxmlformats.org/officeDocument/2006/relationships/hyperlink" Target="http://connect2depts.texaschildrens.org/depts/1/nursing/12%20Tower%20General%20Medicine%20and%20Transplant/Education/Documents/Central%20Line%20Management.ppt" TargetMode="Externa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1" name="Picture 1" descr="Gen Images slide 1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3175"/>
            <a:ext cx="9144000" cy="1689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22" name="Rectangle 30"/>
          <p:cNvSpPr>
            <a:spLocks noGrp="1" noChangeArrowheads="1"/>
          </p:cNvSpPr>
          <p:nvPr>
            <p:ph type="ctrTitle" sz="quarter"/>
          </p:nvPr>
        </p:nvSpPr>
        <p:spPr>
          <a:xfrm>
            <a:off x="2680562" y="1379215"/>
            <a:ext cx="6463438" cy="4530279"/>
          </a:xfrm>
        </p:spPr>
        <p:txBody>
          <a:bodyPr/>
          <a:lstStyle/>
          <a:p>
            <a:pPr lvl="0"/>
            <a:r>
              <a:rPr lang="en-US" sz="4000" dirty="0" smtClean="0"/>
              <a:t>Safe Injection Practices Training for </a:t>
            </a:r>
            <a:r>
              <a:rPr lang="en-US" dirty="0"/>
              <a:t>T</a:t>
            </a:r>
            <a:r>
              <a:rPr lang="en-US" sz="4000" dirty="0" smtClean="0"/>
              <a:t>he Department </a:t>
            </a:r>
            <a:r>
              <a:rPr lang="en-US" sz="4000" dirty="0" smtClean="0"/>
              <a:t>of Pediatric Anesthesiology</a:t>
            </a:r>
            <a:br>
              <a:rPr lang="en-US" sz="4000" dirty="0" smtClean="0"/>
            </a:br>
            <a:r>
              <a:rPr lang="en-US" dirty="0"/>
              <a:t/>
            </a:r>
            <a:br>
              <a:rPr lang="en-US" dirty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February 2016</a:t>
            </a:r>
            <a:endParaRPr lang="en-US" sz="4000" dirty="0"/>
          </a:p>
        </p:txBody>
      </p:sp>
      <p:cxnSp>
        <p:nvCxnSpPr>
          <p:cNvPr id="413747" name="Straight Connector 10"/>
          <p:cNvCxnSpPr>
            <a:cxnSpLocks noChangeShapeType="1"/>
          </p:cNvCxnSpPr>
          <p:nvPr/>
        </p:nvCxnSpPr>
        <p:spPr bwMode="auto">
          <a:xfrm>
            <a:off x="0" y="1685925"/>
            <a:ext cx="9144000" cy="1588"/>
          </a:xfrm>
          <a:prstGeom prst="line">
            <a:avLst/>
          </a:prstGeom>
          <a:noFill/>
          <a:ln w="25400">
            <a:solidFill>
              <a:srgbClr val="C50B24"/>
            </a:solidFill>
            <a:round/>
            <a:headEnd/>
            <a:tailEnd/>
          </a:ln>
          <a:effectLst>
            <a:outerShdw blurRad="63500" dist="20000" dir="5400000" rotWithShape="0">
              <a:srgbClr val="000000">
                <a:alpha val="37999"/>
              </a:srgbClr>
            </a:outerShdw>
          </a:effectLst>
        </p:spPr>
      </p:cxnSp>
      <p:pic>
        <p:nvPicPr>
          <p:cNvPr id="2" name="Picture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283"/>
            <a:ext cx="9144000" cy="168223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86597" y="1"/>
            <a:ext cx="2257403" cy="1687512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-297303" y="5909494"/>
            <a:ext cx="313951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>
                <a:solidFill>
                  <a:schemeClr val="accent1">
                    <a:lumMod val="25000"/>
                  </a:schemeClr>
                </a:solidFill>
                <a:latin typeface="+mj-lt"/>
              </a:rPr>
              <a:t>Pediatric Anesthesiology</a:t>
            </a:r>
            <a:endParaRPr lang="en-US" sz="2000" b="1" dirty="0">
              <a:solidFill>
                <a:schemeClr val="accent1">
                  <a:lumMod val="25000"/>
                </a:schemeClr>
              </a:solidFill>
              <a:latin typeface="+mj-lt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Learning Objectives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2438" y="1238250"/>
            <a:ext cx="8239125" cy="5059014"/>
          </a:xfrm>
        </p:spPr>
        <p:txBody>
          <a:bodyPr/>
          <a:lstStyle/>
          <a:p>
            <a:r>
              <a:rPr lang="en-US" dirty="0" smtClean="0"/>
              <a:t>After watching </a:t>
            </a:r>
            <a:r>
              <a:rPr lang="en-US" dirty="0"/>
              <a:t>this </a:t>
            </a:r>
            <a:r>
              <a:rPr lang="en-US" dirty="0" smtClean="0"/>
              <a:t>slideshow, reading Joint Commission documents, and watching </a:t>
            </a:r>
            <a:r>
              <a:rPr lang="en-US" smtClean="0"/>
              <a:t>the required video, </a:t>
            </a:r>
            <a:r>
              <a:rPr lang="en-US" dirty="0" smtClean="0"/>
              <a:t>the learner will be able to:</a:t>
            </a:r>
          </a:p>
          <a:p>
            <a:pPr lvl="1"/>
            <a:r>
              <a:rPr lang="en-US" dirty="0" smtClean="0"/>
              <a:t>Explain the need to change injection practices</a:t>
            </a:r>
          </a:p>
          <a:p>
            <a:pPr lvl="1"/>
            <a:r>
              <a:rPr lang="en-US" dirty="0" smtClean="0"/>
              <a:t>Describe the proper steps for ensuring safe injection practices </a:t>
            </a:r>
          </a:p>
          <a:p>
            <a:pPr lvl="1"/>
            <a:r>
              <a:rPr lang="en-US" dirty="0" smtClean="0"/>
              <a:t>Use the information to reduce the potential for injecting microorganisms into patients</a:t>
            </a:r>
          </a:p>
          <a:p>
            <a:pPr lvl="1"/>
            <a:r>
              <a:rPr lang="en-US" dirty="0" smtClean="0"/>
              <a:t>Comply with Joint Commission Standards for Safe Injection Practices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591361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Overview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2438" y="1238250"/>
            <a:ext cx="8239125" cy="2188907"/>
          </a:xfrm>
        </p:spPr>
        <p:txBody>
          <a:bodyPr/>
          <a:lstStyle/>
          <a:p>
            <a:r>
              <a:rPr lang="en-US" dirty="0" smtClean="0"/>
              <a:t>Why this is important?</a:t>
            </a:r>
          </a:p>
          <a:p>
            <a:r>
              <a:rPr lang="en-US" dirty="0" smtClean="0"/>
              <a:t>Patient Safety Rationale for compliance</a:t>
            </a:r>
          </a:p>
          <a:p>
            <a:r>
              <a:rPr lang="en-US" dirty="0" smtClean="0"/>
              <a:t>4 Key Elements of Compliance</a:t>
            </a:r>
          </a:p>
          <a:p>
            <a:r>
              <a:rPr lang="en-US" dirty="0" smtClean="0"/>
              <a:t>Plan for verification of training via E-Learning</a:t>
            </a:r>
          </a:p>
        </p:txBody>
      </p:sp>
    </p:spTree>
    <p:extLst>
      <p:ext uri="{BB962C8B-B14F-4D97-AF65-F5344CB8AC3E}">
        <p14:creationId xmlns:p14="http://schemas.microsoft.com/office/powerpoint/2010/main" val="8358177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Regulatory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2438" y="1238250"/>
            <a:ext cx="8239125" cy="4653518"/>
          </a:xfrm>
        </p:spPr>
        <p:txBody>
          <a:bodyPr/>
          <a:lstStyle/>
          <a:p>
            <a:r>
              <a:rPr lang="en-US" dirty="0" smtClean="0"/>
              <a:t>CDC developed and released Safe Injection Practices recommendations in 2007</a:t>
            </a:r>
          </a:p>
          <a:p>
            <a:r>
              <a:rPr lang="en-US" dirty="0" smtClean="0"/>
              <a:t>Joint Commission released a Sentinel Event Alert on preventing infections from the misuse of vials</a:t>
            </a:r>
          </a:p>
          <a:p>
            <a:r>
              <a:rPr lang="en-US" dirty="0" smtClean="0"/>
              <a:t>Infection Control practice is one of the top 10 clinical issues </a:t>
            </a:r>
            <a:r>
              <a:rPr lang="en-US" dirty="0" smtClean="0"/>
              <a:t>for the </a:t>
            </a:r>
            <a:r>
              <a:rPr lang="en-US" dirty="0" smtClean="0"/>
              <a:t>Joint Commission in 2016</a:t>
            </a:r>
          </a:p>
          <a:p>
            <a:r>
              <a:rPr lang="en-US" dirty="0" smtClean="0"/>
              <a:t>This is a CMS </a:t>
            </a:r>
            <a:r>
              <a:rPr lang="en-US" dirty="0" smtClean="0"/>
              <a:t>Standard </a:t>
            </a:r>
          </a:p>
          <a:p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086369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Joint Commission Survey Timeline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2438" y="1238250"/>
            <a:ext cx="8239125" cy="1519583"/>
          </a:xfrm>
        </p:spPr>
        <p:txBody>
          <a:bodyPr/>
          <a:lstStyle/>
          <a:p>
            <a:r>
              <a:rPr lang="en-US" dirty="0" smtClean="0"/>
              <a:t>Mock Survey February 23</a:t>
            </a:r>
            <a:r>
              <a:rPr lang="en-US" baseline="30000" dirty="0" smtClean="0"/>
              <a:t>rd</a:t>
            </a:r>
            <a:r>
              <a:rPr lang="en-US" dirty="0" smtClean="0"/>
              <a:t> thru 26</a:t>
            </a:r>
            <a:r>
              <a:rPr lang="en-US" baseline="30000" dirty="0" smtClean="0"/>
              <a:t>th</a:t>
            </a:r>
          </a:p>
          <a:p>
            <a:pPr lvl="1"/>
            <a:r>
              <a:rPr lang="en-US" dirty="0" smtClean="0"/>
              <a:t>West Campus February 25th</a:t>
            </a:r>
          </a:p>
          <a:p>
            <a:r>
              <a:rPr lang="en-US" dirty="0" smtClean="0"/>
              <a:t>Joint Commission Survey anticipated in 2017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227875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Recent Audit of Anesthesia Practice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2438" y="1238250"/>
            <a:ext cx="8239125" cy="4067524"/>
          </a:xfrm>
        </p:spPr>
        <p:txBody>
          <a:bodyPr/>
          <a:lstStyle/>
          <a:p>
            <a:r>
              <a:rPr lang="en-US" dirty="0" smtClean="0"/>
              <a:t>Not wearing gloves to prepare medications</a:t>
            </a:r>
          </a:p>
          <a:p>
            <a:r>
              <a:rPr lang="en-US" dirty="0" smtClean="0"/>
              <a:t>Not scrubbing the diaphragm of </a:t>
            </a:r>
            <a:r>
              <a:rPr lang="en-US" b="1" u="sng" dirty="0" smtClean="0">
                <a:solidFill>
                  <a:srgbClr val="FFFF00"/>
                </a:solidFill>
              </a:rPr>
              <a:t>ALL</a:t>
            </a:r>
            <a:r>
              <a:rPr lang="en-US" dirty="0" smtClean="0"/>
              <a:t> </a:t>
            </a:r>
            <a:r>
              <a:rPr lang="en-US" dirty="0" smtClean="0"/>
              <a:t>vials with alcohol before drawing up medications</a:t>
            </a:r>
          </a:p>
          <a:p>
            <a:r>
              <a:rPr lang="en-US" dirty="0" smtClean="0"/>
              <a:t>Scrubbing but not letting the diaphragm dry before </a:t>
            </a:r>
            <a:r>
              <a:rPr lang="en-US" dirty="0" smtClean="0"/>
              <a:t>puncturing</a:t>
            </a:r>
            <a:endParaRPr lang="en-US" dirty="0" smtClean="0"/>
          </a:p>
          <a:p>
            <a:r>
              <a:rPr lang="en-US" dirty="0" smtClean="0"/>
              <a:t>Not scrubbing IV ports and stopcocks with alcohol before medication administration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290826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One and Only Campaign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2438" y="1238250"/>
            <a:ext cx="8239125" cy="4067524"/>
          </a:xfrm>
        </p:spPr>
        <p:txBody>
          <a:bodyPr/>
          <a:lstStyle/>
          <a:p>
            <a:r>
              <a:rPr lang="en-US" dirty="0"/>
              <a:t>One Needle, One Syringe, Only One Time</a:t>
            </a:r>
          </a:p>
          <a:p>
            <a:r>
              <a:rPr lang="en-US" dirty="0" smtClean="0"/>
              <a:t>Started by the CDC and the Safe Injection Practices Coalition in response to outbreaks of Hepatitis B &amp; C and other BSIs from misuse of vials</a:t>
            </a:r>
          </a:p>
          <a:p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515312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3130" t="8254" r="52180" b="5235"/>
          <a:stretch/>
        </p:blipFill>
        <p:spPr>
          <a:xfrm>
            <a:off x="353582" y="244220"/>
            <a:ext cx="8300561" cy="5560587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-1735128" y="4376042"/>
            <a:ext cx="18466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72147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4 keys Steps for Compliance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2438" y="1238250"/>
            <a:ext cx="8239125" cy="3678237"/>
          </a:xfrm>
        </p:spPr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en-US" dirty="0" smtClean="0"/>
              <a:t>Safe Hands during Preparation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Clean Vial before aspiration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Clean IV hub before Administration </a:t>
            </a:r>
          </a:p>
          <a:p>
            <a:pPr marL="849313" lvl="1" indent="-514350"/>
            <a:r>
              <a:rPr lang="en-US" dirty="0" smtClean="0"/>
              <a:t>15 second scrub and 15 second dry for central lines or I.V.s connected to central lines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Safe Hands during Administration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87714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Safe Hands </a:t>
            </a:r>
            <a:r>
              <a:rPr lang="en-US" dirty="0" smtClean="0"/>
              <a:t>During </a:t>
            </a:r>
            <a:r>
              <a:rPr lang="en-US" dirty="0" smtClean="0"/>
              <a:t>Preparation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1246" y="1257732"/>
            <a:ext cx="6516252" cy="44983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70587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Safe Hands </a:t>
            </a:r>
            <a:r>
              <a:rPr lang="en-US" dirty="0" smtClean="0"/>
              <a:t>During </a:t>
            </a:r>
            <a:r>
              <a:rPr lang="en-US" dirty="0" smtClean="0"/>
              <a:t>Preparation</a:t>
            </a:r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02120" y="1133475"/>
            <a:ext cx="6289256" cy="45555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80182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Safe Hands </a:t>
            </a:r>
            <a:r>
              <a:rPr lang="en-US" dirty="0"/>
              <a:t>D</a:t>
            </a:r>
            <a:r>
              <a:rPr lang="en-US" dirty="0" smtClean="0"/>
              <a:t>uring </a:t>
            </a:r>
            <a:r>
              <a:rPr lang="en-US" dirty="0" smtClean="0"/>
              <a:t>Preparation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18934" y="1246911"/>
            <a:ext cx="6188632" cy="45746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79930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Clean Vial </a:t>
            </a:r>
            <a:r>
              <a:rPr lang="en-US" dirty="0" smtClean="0"/>
              <a:t>Before </a:t>
            </a:r>
            <a:r>
              <a:rPr lang="en-US" dirty="0"/>
              <a:t>A</a:t>
            </a:r>
            <a:r>
              <a:rPr lang="en-US" dirty="0" smtClean="0"/>
              <a:t>spiration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18934" y="1133475"/>
            <a:ext cx="6435910" cy="46782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68615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Clean Vial </a:t>
            </a:r>
            <a:r>
              <a:rPr lang="en-US" dirty="0" smtClean="0"/>
              <a:t>Before </a:t>
            </a:r>
            <a:r>
              <a:rPr lang="en-US" dirty="0"/>
              <a:t>A</a:t>
            </a:r>
            <a:r>
              <a:rPr lang="en-US" dirty="0" smtClean="0"/>
              <a:t>spiration</a:t>
            </a:r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/>
          <a:srcRect t="21152" r="12909" b="6245"/>
          <a:stretch/>
        </p:blipFill>
        <p:spPr>
          <a:xfrm>
            <a:off x="818228" y="1343209"/>
            <a:ext cx="7412897" cy="45191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2588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Clean Vial </a:t>
            </a:r>
            <a:r>
              <a:rPr lang="en-US" dirty="0" smtClean="0"/>
              <a:t>Before </a:t>
            </a:r>
            <a:r>
              <a:rPr lang="en-US" dirty="0"/>
              <a:t>A</a:t>
            </a:r>
            <a:r>
              <a:rPr lang="en-US" dirty="0" smtClean="0"/>
              <a:t>spiration</a:t>
            </a:r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0" y="1193800"/>
            <a:ext cx="6083300" cy="4457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2588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Clean Vial Before Aspiration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10207" y="1367631"/>
            <a:ext cx="6082143" cy="45305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45594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Clean IV </a:t>
            </a:r>
            <a:r>
              <a:rPr lang="en-US" dirty="0" smtClean="0"/>
              <a:t>Hub </a:t>
            </a:r>
            <a:r>
              <a:rPr lang="en-US" dirty="0"/>
              <a:t>B</a:t>
            </a:r>
            <a:r>
              <a:rPr lang="en-US" dirty="0" smtClean="0"/>
              <a:t>efore </a:t>
            </a:r>
            <a:r>
              <a:rPr lang="en-US" dirty="0" smtClean="0"/>
              <a:t>Administration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21235" y="1133475"/>
            <a:ext cx="6921352" cy="47211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14801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Clean IV </a:t>
            </a:r>
            <a:r>
              <a:rPr lang="en-US" dirty="0" smtClean="0"/>
              <a:t>Hub </a:t>
            </a:r>
            <a:r>
              <a:rPr lang="en-US" dirty="0"/>
              <a:t>B</a:t>
            </a:r>
            <a:r>
              <a:rPr lang="en-US" dirty="0" smtClean="0"/>
              <a:t>efore </a:t>
            </a:r>
            <a:r>
              <a:rPr lang="en-US" dirty="0" smtClean="0"/>
              <a:t>Administration</a:t>
            </a:r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67095" y="1133475"/>
            <a:ext cx="6560570" cy="45568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61332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Wear Gloves During Administration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38757" y="1336148"/>
            <a:ext cx="6354728" cy="43505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34695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Key Points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2438" y="1238250"/>
            <a:ext cx="8239125" cy="3988912"/>
          </a:xfrm>
        </p:spPr>
        <p:txBody>
          <a:bodyPr/>
          <a:lstStyle/>
          <a:p>
            <a:r>
              <a:rPr lang="en-US" sz="2400" dirty="0" smtClean="0"/>
              <a:t>Perform </a:t>
            </a:r>
            <a:r>
              <a:rPr lang="en-US" sz="2400" dirty="0"/>
              <a:t>h</a:t>
            </a:r>
            <a:r>
              <a:rPr lang="en-US" sz="2400" dirty="0" smtClean="0"/>
              <a:t>and </a:t>
            </a:r>
            <a:r>
              <a:rPr lang="en-US" sz="2400" dirty="0" smtClean="0"/>
              <a:t>h</a:t>
            </a:r>
            <a:r>
              <a:rPr lang="en-US" sz="2400" dirty="0" smtClean="0"/>
              <a:t>ygiene and wear gloves during preparation</a:t>
            </a:r>
          </a:p>
          <a:p>
            <a:r>
              <a:rPr lang="en-US" sz="2400" dirty="0" smtClean="0"/>
              <a:t>Wipe diaphragm of </a:t>
            </a:r>
            <a:r>
              <a:rPr lang="en-US" sz="2400" b="1" u="sng" dirty="0" smtClean="0">
                <a:solidFill>
                  <a:srgbClr val="FFFF00"/>
                </a:solidFill>
              </a:rPr>
              <a:t>ALL</a:t>
            </a:r>
            <a:r>
              <a:rPr lang="en-US" sz="2400" dirty="0" smtClean="0"/>
              <a:t> vials with alcohol before drawing</a:t>
            </a:r>
          </a:p>
          <a:p>
            <a:r>
              <a:rPr lang="en-US" sz="2400" dirty="0" smtClean="0"/>
              <a:t>Use </a:t>
            </a:r>
            <a:r>
              <a:rPr lang="en-US" sz="2400" dirty="0" smtClean="0">
                <a:solidFill>
                  <a:srgbClr val="FFFF00"/>
                </a:solidFill>
              </a:rPr>
              <a:t>new</a:t>
            </a:r>
            <a:r>
              <a:rPr lang="en-US" sz="2400" dirty="0" smtClean="0"/>
              <a:t> needle </a:t>
            </a:r>
            <a:r>
              <a:rPr lang="en-US" sz="2400" dirty="0"/>
              <a:t>&amp;</a:t>
            </a:r>
            <a:r>
              <a:rPr lang="en-US" sz="2400" dirty="0" smtClean="0"/>
              <a:t> </a:t>
            </a:r>
            <a:r>
              <a:rPr lang="en-US" sz="2400" dirty="0" smtClean="0">
                <a:solidFill>
                  <a:srgbClr val="FFFF00"/>
                </a:solidFill>
              </a:rPr>
              <a:t>new</a:t>
            </a:r>
            <a:r>
              <a:rPr lang="en-US" sz="2400" dirty="0" smtClean="0"/>
              <a:t> syringe if you </a:t>
            </a:r>
            <a:r>
              <a:rPr lang="en-US" sz="2400" dirty="0" smtClean="0"/>
              <a:t>re-access </a:t>
            </a:r>
            <a:r>
              <a:rPr lang="en-US" sz="2400" dirty="0" smtClean="0"/>
              <a:t>a single dose vial</a:t>
            </a:r>
          </a:p>
          <a:p>
            <a:r>
              <a:rPr lang="en-US" sz="2400" dirty="0" smtClean="0"/>
              <a:t>Use single dose vials for only </a:t>
            </a:r>
            <a:r>
              <a:rPr lang="en-US" sz="2400" dirty="0" smtClean="0">
                <a:solidFill>
                  <a:srgbClr val="FFFF00"/>
                </a:solidFill>
              </a:rPr>
              <a:t>ONE</a:t>
            </a:r>
            <a:r>
              <a:rPr lang="en-US" sz="2400" dirty="0" smtClean="0"/>
              <a:t> patient</a:t>
            </a:r>
          </a:p>
          <a:p>
            <a:r>
              <a:rPr lang="en-US" sz="2400" dirty="0" smtClean="0"/>
              <a:t>Do not administer medication from the same syringe to multiple patients</a:t>
            </a:r>
          </a:p>
          <a:p>
            <a:r>
              <a:rPr lang="en-US" sz="2400" dirty="0" smtClean="0"/>
              <a:t>Do not use IV fluid bags as a common source of supply for more than 1 patient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9792478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E-Learning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2438" y="1238250"/>
            <a:ext cx="8239125" cy="1292662"/>
          </a:xfrm>
        </p:spPr>
        <p:txBody>
          <a:bodyPr/>
          <a:lstStyle/>
          <a:p>
            <a:r>
              <a:rPr lang="en-US" dirty="0" smtClean="0"/>
              <a:t>Anticipate email from </a:t>
            </a:r>
            <a:r>
              <a:rPr lang="en-US" dirty="0" err="1" smtClean="0"/>
              <a:t>Healthstream.com</a:t>
            </a:r>
            <a:r>
              <a:rPr lang="en-US" dirty="0" smtClean="0"/>
              <a:t> or </a:t>
            </a:r>
            <a:r>
              <a:rPr lang="en-US" dirty="0" err="1" smtClean="0"/>
              <a:t>Skyprep.com</a:t>
            </a:r>
            <a:r>
              <a:rPr lang="en-US" dirty="0" smtClean="0"/>
              <a:t> to complete e-training to ensure understanding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097171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3811" y="461872"/>
            <a:ext cx="8239125" cy="861774"/>
          </a:xfrm>
        </p:spPr>
        <p:txBody>
          <a:bodyPr/>
          <a:lstStyle/>
          <a:p>
            <a:pPr marL="0" indent="0" algn="ctr">
              <a:buNone/>
            </a:pPr>
            <a:r>
              <a:rPr lang="en-US" dirty="0" smtClean="0"/>
              <a:t>Thanks for your dedication to patient safety and compliance with Joint Commission Requirements!</a:t>
            </a:r>
            <a:endParaRPr lang="en-US" dirty="0"/>
          </a:p>
        </p:txBody>
      </p:sp>
      <p:pic>
        <p:nvPicPr>
          <p:cNvPr id="1026" name="Picture 2" descr="http://kirksvillecdc.org/wp-content/uploads/2010/11/thank_you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5644" y="1474697"/>
            <a:ext cx="5715000" cy="4286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646534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References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2438" y="1238250"/>
            <a:ext cx="8239125" cy="4234685"/>
          </a:xfrm>
        </p:spPr>
        <p:txBody>
          <a:bodyPr/>
          <a:lstStyle/>
          <a:p>
            <a:r>
              <a:rPr lang="en-US" sz="2400" dirty="0" smtClean="0"/>
              <a:t>Sentinel Event Alert Issue 52, June 16</a:t>
            </a:r>
            <a:r>
              <a:rPr lang="en-US" sz="2400" dirty="0"/>
              <a:t>, 2014 </a:t>
            </a:r>
            <a:endParaRPr lang="en-US" sz="2400" dirty="0" smtClean="0"/>
          </a:p>
          <a:p>
            <a:pPr marL="334963" lvl="1" indent="0">
              <a:buNone/>
            </a:pPr>
            <a:r>
              <a:rPr lang="en-US" sz="2200" dirty="0" smtClean="0">
                <a:hlinkClick r:id="rId2"/>
              </a:rPr>
              <a:t>http</a:t>
            </a:r>
            <a:r>
              <a:rPr lang="en-US" sz="2200" dirty="0">
                <a:hlinkClick r:id="rId2"/>
              </a:rPr>
              <a:t>://www.jointcommission.org/sea_issue_52</a:t>
            </a:r>
            <a:r>
              <a:rPr lang="en-US" sz="2200" dirty="0" smtClean="0">
                <a:hlinkClick r:id="rId2"/>
              </a:rPr>
              <a:t>/</a:t>
            </a:r>
            <a:endParaRPr lang="en-US" sz="2200" dirty="0" smtClean="0"/>
          </a:p>
          <a:p>
            <a:r>
              <a:rPr lang="en-US" sz="2400" dirty="0" smtClean="0"/>
              <a:t>Safe Injection Practices One and Only Campaign</a:t>
            </a:r>
          </a:p>
          <a:p>
            <a:pPr marL="334963" lvl="1" indent="0">
              <a:buNone/>
            </a:pPr>
            <a:r>
              <a:rPr lang="en-US" sz="2200" dirty="0">
                <a:hlinkClick r:id="rId3"/>
              </a:rPr>
              <a:t>http://</a:t>
            </a:r>
            <a:r>
              <a:rPr lang="en-US" sz="2200" dirty="0" smtClean="0">
                <a:hlinkClick r:id="rId3"/>
              </a:rPr>
              <a:t>www.oneandonlycampaign.org/content/endorsement-cdc-position-statement-single-dosesingle-use-vials</a:t>
            </a:r>
            <a:endParaRPr lang="en-US" sz="2200" dirty="0" smtClean="0"/>
          </a:p>
          <a:p>
            <a:r>
              <a:rPr lang="en-US" sz="2400" dirty="0"/>
              <a:t>Care of a Central Venous Catheter (CVC) Procedure </a:t>
            </a:r>
            <a:endParaRPr lang="en-US" sz="2400" dirty="0" smtClean="0"/>
          </a:p>
          <a:p>
            <a:pPr marL="284163" lvl="1" indent="0">
              <a:buNone/>
            </a:pPr>
            <a:r>
              <a:rPr lang="en-US" sz="2200" dirty="0" smtClean="0">
                <a:hlinkClick r:id="rId4"/>
              </a:rPr>
              <a:t>http</a:t>
            </a:r>
            <a:r>
              <a:rPr lang="en-US" sz="2200" dirty="0">
                <a:hlinkClick r:id="rId4"/>
              </a:rPr>
              <a:t>://</a:t>
            </a:r>
            <a:r>
              <a:rPr lang="en-US" sz="2200" dirty="0" smtClean="0">
                <a:hlinkClick r:id="rId4"/>
              </a:rPr>
              <a:t>connect2depts.texaschildrens.org/depts/1/nursing/12%20Tower%20General%20Medicine%20and%20Transplant/Education/Documents/Central%20Line%20Management.ppt</a:t>
            </a:r>
            <a:endParaRPr lang="en-US" sz="2200" dirty="0" smtClean="0"/>
          </a:p>
          <a:p>
            <a:pPr marL="0" indent="0">
              <a:buNone/>
            </a:pP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4737333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S:\Medical Illustration\Beth\GRAPHIC DESIGN\design resources\logos\TCH_white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24199" y="2092676"/>
            <a:ext cx="2857501" cy="1871902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-213750" y="6234543"/>
            <a:ext cx="494013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solidFill>
                  <a:schemeClr val="accent1">
                    <a:lumMod val="25000"/>
                  </a:schemeClr>
                </a:solidFill>
                <a:latin typeface="+mj-lt"/>
              </a:rPr>
              <a:t>Pediatric Anesthesiology</a:t>
            </a:r>
            <a:endParaRPr lang="en-US" sz="2800" b="1" dirty="0">
              <a:solidFill>
                <a:schemeClr val="accent1">
                  <a:lumMod val="25000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40609379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UNDODONOTDELETE" val="8"/>
</p:tagLst>
</file>

<file path=ppt/theme/theme1.xml><?xml version="1.0" encoding="utf-8"?>
<a:theme xmlns:a="http://schemas.openxmlformats.org/drawingml/2006/main" name="TCH LCD-Temp">
  <a:themeElements>
    <a:clrScheme name="TCH Shades of Blue">
      <a:dk1>
        <a:srgbClr val="FFFFFF"/>
      </a:dk1>
      <a:lt1>
        <a:srgbClr val="FFFFFF"/>
      </a:lt1>
      <a:dk2>
        <a:srgbClr val="FFFFFF"/>
      </a:dk2>
      <a:lt2>
        <a:srgbClr val="808080"/>
      </a:lt2>
      <a:accent1>
        <a:srgbClr val="E1EBF7"/>
      </a:accent1>
      <a:accent2>
        <a:srgbClr val="A7C4E8"/>
      </a:accent2>
      <a:accent3>
        <a:srgbClr val="6D9ED9"/>
      </a:accent3>
      <a:accent4>
        <a:srgbClr val="3F80CD"/>
      </a:accent4>
      <a:accent5>
        <a:srgbClr val="295F9F"/>
      </a:accent5>
      <a:accent6>
        <a:srgbClr val="808080"/>
      </a:accent6>
      <a:hlink>
        <a:srgbClr val="A02D96"/>
      </a:hlink>
      <a:folHlink>
        <a:srgbClr val="A02D96"/>
      </a:folHlink>
    </a:clrScheme>
    <a:fontScheme name="Arial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accent2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91440" rIns="91440" bIns="91440" numCol="1" anchor="ctr" anchorCtr="0" compatLnSpc="1">
        <a:prstTxWarp prst="textNoShape">
          <a:avLst/>
        </a:prstTxWarp>
        <a:spAutoFit/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50000"/>
          </a:spcBef>
          <a:spcAft>
            <a:spcPct val="0"/>
          </a:spcAft>
          <a:buClr>
            <a:schemeClr val="tx1"/>
          </a:buClr>
          <a:buSzTx/>
          <a:buFontTx/>
          <a:buNone/>
          <a:tabLst/>
          <a:defRPr kumimoji="0" lang="en-US" sz="1600" b="0" i="0" u="none" strike="noStrike" cap="none" normalizeH="0" baseline="0">
            <a:ln>
              <a:noFill/>
            </a:ln>
            <a:solidFill>
              <a:schemeClr val="bg1"/>
            </a:solidFill>
            <a:effectLst/>
            <a:latin typeface="Calibri" pitchFamily="-6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accent2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91440" rIns="91440" bIns="91440" numCol="1" anchor="ctr" anchorCtr="0" compatLnSpc="1">
        <a:prstTxWarp prst="textNoShape">
          <a:avLst/>
        </a:prstTxWarp>
        <a:spAutoFit/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50000"/>
          </a:spcBef>
          <a:spcAft>
            <a:spcPct val="0"/>
          </a:spcAft>
          <a:buClr>
            <a:schemeClr val="tx1"/>
          </a:buClr>
          <a:buSzTx/>
          <a:buFontTx/>
          <a:buNone/>
          <a:tabLst/>
          <a:defRPr kumimoji="0" lang="en-US" sz="1600" b="0" i="0" u="none" strike="noStrike" cap="none" normalizeH="0" baseline="0">
            <a:ln>
              <a:noFill/>
            </a:ln>
            <a:solidFill>
              <a:schemeClr val="bg1"/>
            </a:solidFill>
            <a:effectLst/>
            <a:latin typeface="Calibri" pitchFamily="-68" charset="0"/>
          </a:defRPr>
        </a:defPPr>
      </a:lstStyle>
    </a:lnDef>
  </a:objectDefaults>
  <a:extraClrSchemeLst>
    <a:extraClrScheme>
      <a:clrScheme name="TCH LCD Template 1">
        <a:dk1>
          <a:srgbClr val="000000"/>
        </a:dk1>
        <a:lt1>
          <a:srgbClr val="FFFFFF"/>
        </a:lt1>
        <a:dk2>
          <a:srgbClr val="FFFFFF"/>
        </a:dk2>
        <a:lt2>
          <a:srgbClr val="808080"/>
        </a:lt2>
        <a:accent1>
          <a:srgbClr val="00254E"/>
        </a:accent1>
        <a:accent2>
          <a:srgbClr val="3F80CD"/>
        </a:accent2>
        <a:accent3>
          <a:srgbClr val="FFFFFF"/>
        </a:accent3>
        <a:accent4>
          <a:srgbClr val="000000"/>
        </a:accent4>
        <a:accent5>
          <a:srgbClr val="AAACB2"/>
        </a:accent5>
        <a:accent6>
          <a:srgbClr val="3873BA"/>
        </a:accent6>
        <a:hlink>
          <a:srgbClr val="F15A29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1_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solidFill>
          <a:srgbClr val="C50B24"/>
        </a:solidFill>
        <a:ln w="12700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none" lIns="91440" tIns="91440" rIns="91440" bIns="91440" numCol="1" rtlCol="0" anchor="ctr" anchorCtr="0" compatLnSpc="1">
        <a:prstTxWarp prst="textNoShape">
          <a:avLst/>
        </a:prstTxWarp>
        <a:noAutofit/>
      </a:bodyPr>
      <a:lstStyle>
        <a:defPPr>
          <a:buClr>
            <a:srgbClr val="000000"/>
          </a:buClr>
          <a:defRPr dirty="0">
            <a:solidFill>
              <a:srgbClr val="FFFFFF"/>
            </a:solidFill>
            <a:latin typeface="Calibri" pitchFamily="-68" charset="0"/>
          </a:defRPr>
        </a:defPPr>
      </a:lstStyle>
    </a:spDef>
  </a:objectDefaults>
  <a:extraClrSchemeLst/>
</a:theme>
</file>

<file path=ppt/theme/theme3.xml><?xml version="1.0" encoding="utf-8"?>
<a:theme xmlns:a="http://schemas.openxmlformats.org/drawingml/2006/main" name="2_TCH LCD-Temp">
  <a:themeElements>
    <a:clrScheme name="TCH LCD Template 1">
      <a:dk1>
        <a:srgbClr val="000000"/>
      </a:dk1>
      <a:lt1>
        <a:srgbClr val="FFFFFF"/>
      </a:lt1>
      <a:dk2>
        <a:srgbClr val="FFFFFF"/>
      </a:dk2>
      <a:lt2>
        <a:srgbClr val="808080"/>
      </a:lt2>
      <a:accent1>
        <a:srgbClr val="00254E"/>
      </a:accent1>
      <a:accent2>
        <a:srgbClr val="3F80CD"/>
      </a:accent2>
      <a:accent3>
        <a:srgbClr val="FFFFFF"/>
      </a:accent3>
      <a:accent4>
        <a:srgbClr val="000000"/>
      </a:accent4>
      <a:accent5>
        <a:srgbClr val="AAACB2"/>
      </a:accent5>
      <a:accent6>
        <a:srgbClr val="3873BA"/>
      </a:accent6>
      <a:hlink>
        <a:srgbClr val="F15A29"/>
      </a:hlink>
      <a:folHlink>
        <a:srgbClr val="C0C0C0"/>
      </a:folHlink>
    </a:clrScheme>
    <a:fontScheme name="TCH LCD Template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accent2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91440" rIns="91440" bIns="91440" numCol="1" anchor="ctr" anchorCtr="0" compatLnSpc="1">
        <a:prstTxWarp prst="textNoShape">
          <a:avLst/>
        </a:prstTxWarp>
        <a:spAutoFit/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50000"/>
          </a:spcBef>
          <a:spcAft>
            <a:spcPct val="0"/>
          </a:spcAft>
          <a:buClr>
            <a:schemeClr val="tx1"/>
          </a:buClr>
          <a:buSzTx/>
          <a:buFontTx/>
          <a:buNone/>
          <a:tabLst/>
          <a:defRPr kumimoji="0" lang="en-US" sz="1600" b="0" i="0" u="none" strike="noStrike" cap="none" normalizeH="0" baseline="0">
            <a:ln>
              <a:noFill/>
            </a:ln>
            <a:solidFill>
              <a:schemeClr val="bg1"/>
            </a:solidFill>
            <a:effectLst/>
            <a:latin typeface="Calibri" pitchFamily="-6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accent2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91440" rIns="91440" bIns="91440" numCol="1" anchor="ctr" anchorCtr="0" compatLnSpc="1">
        <a:prstTxWarp prst="textNoShape">
          <a:avLst/>
        </a:prstTxWarp>
        <a:spAutoFit/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50000"/>
          </a:spcBef>
          <a:spcAft>
            <a:spcPct val="0"/>
          </a:spcAft>
          <a:buClr>
            <a:schemeClr val="tx1"/>
          </a:buClr>
          <a:buSzTx/>
          <a:buFontTx/>
          <a:buNone/>
          <a:tabLst/>
          <a:defRPr kumimoji="0" lang="en-US" sz="1600" b="0" i="0" u="none" strike="noStrike" cap="none" normalizeH="0" baseline="0">
            <a:ln>
              <a:noFill/>
            </a:ln>
            <a:solidFill>
              <a:schemeClr val="bg1"/>
            </a:solidFill>
            <a:effectLst/>
            <a:latin typeface="Calibri" pitchFamily="-68" charset="0"/>
          </a:defRPr>
        </a:defPPr>
      </a:lstStyle>
    </a:lnDef>
  </a:objectDefaults>
  <a:extraClrSchemeLst>
    <a:extraClrScheme>
      <a:clrScheme name="TCH LCD Template 1">
        <a:dk1>
          <a:srgbClr val="000000"/>
        </a:dk1>
        <a:lt1>
          <a:srgbClr val="FFFFFF"/>
        </a:lt1>
        <a:dk2>
          <a:srgbClr val="FFFFFF"/>
        </a:dk2>
        <a:lt2>
          <a:srgbClr val="808080"/>
        </a:lt2>
        <a:accent1>
          <a:srgbClr val="00254E"/>
        </a:accent1>
        <a:accent2>
          <a:srgbClr val="3F80CD"/>
        </a:accent2>
        <a:accent3>
          <a:srgbClr val="FFFFFF"/>
        </a:accent3>
        <a:accent4>
          <a:srgbClr val="000000"/>
        </a:accent4>
        <a:accent5>
          <a:srgbClr val="AAACB2"/>
        </a:accent5>
        <a:accent6>
          <a:srgbClr val="3873BA"/>
        </a:accent6>
        <a:hlink>
          <a:srgbClr val="F15A29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Custom Design">
  <a:themeElements>
    <a:clrScheme name="TCH Shades of Blue">
      <a:dk1>
        <a:srgbClr val="FFFFFF"/>
      </a:dk1>
      <a:lt1>
        <a:srgbClr val="FFFFFF"/>
      </a:lt1>
      <a:dk2>
        <a:srgbClr val="FFFFFF"/>
      </a:dk2>
      <a:lt2>
        <a:srgbClr val="808080"/>
      </a:lt2>
      <a:accent1>
        <a:srgbClr val="E1EBF7"/>
      </a:accent1>
      <a:accent2>
        <a:srgbClr val="A7C4E8"/>
      </a:accent2>
      <a:accent3>
        <a:srgbClr val="6D9ED9"/>
      </a:accent3>
      <a:accent4>
        <a:srgbClr val="3F80CD"/>
      </a:accent4>
      <a:accent5>
        <a:srgbClr val="295F9F"/>
      </a:accent5>
      <a:accent6>
        <a:srgbClr val="808080"/>
      </a:accent6>
      <a:hlink>
        <a:srgbClr val="A02D96"/>
      </a:hlink>
      <a:folHlink>
        <a:srgbClr val="A02D96"/>
      </a:folHlink>
    </a:clrScheme>
    <a:fontScheme name="Arial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>
          <a:defRPr sz="1800" dirty="0">
            <a:latin typeface="+mn-lt"/>
          </a:defRPr>
        </a:defPPr>
      </a:lstStyle>
    </a:txDef>
  </a:objectDefaults>
  <a:extraClrSchemeLst/>
</a:theme>
</file>

<file path=ppt/theme/theme5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6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E1A5F43C8CB7EF4EB374760CC1B87644" ma:contentTypeVersion="0" ma:contentTypeDescription="Create a new document." ma:contentTypeScope="" ma:versionID="aef54e6a430b9211788894838e45207f">
  <xsd:schema xmlns:xsd="http://www.w3.org/2001/XMLSchema" xmlns:xs="http://www.w3.org/2001/XMLSchema" xmlns:p="http://schemas.microsoft.com/office/2006/metadata/properties" targetNamespace="http://schemas.microsoft.com/office/2006/metadata/properties" ma:root="true" ma:fieldsID="c64490b4aec6201516c3a874156f37b2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>
  <documentManagement/>
</p:properties>
</file>

<file path=customXml/itemProps1.xml><?xml version="1.0" encoding="utf-8"?>
<ds:datastoreItem xmlns:ds="http://schemas.openxmlformats.org/officeDocument/2006/customXml" ds:itemID="{02C1A6B8-C0E2-40CC-83D3-A1FCC6254F61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  <ds:schemaRef ds:uri="http://schemas.microsoft.com/office/infopath/2007/PartnerControls"/>
  </ds:schemaRefs>
</ds:datastoreItem>
</file>

<file path=customXml/itemProps2.xml><?xml version="1.0" encoding="utf-8"?>
<ds:datastoreItem xmlns:ds="http://schemas.openxmlformats.org/officeDocument/2006/customXml" ds:itemID="{F4539D01-E67D-4475-B487-F896FE96D69C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0857C5ED-5A82-4F44-82F4-3D24A0A6B866}">
  <ds:schemaRefs>
    <ds:schemaRef ds:uri="http://purl.org/dc/elements/1.1/"/>
    <ds:schemaRef ds:uri="http://schemas.microsoft.com/office/2006/metadata/properties"/>
    <ds:schemaRef ds:uri="http://www.w3.org/XML/1998/namespace"/>
    <ds:schemaRef ds:uri="http://schemas.microsoft.com/office/2006/documentManagement/types"/>
    <ds:schemaRef ds:uri="http://schemas.openxmlformats.org/package/2006/metadata/core-properties"/>
    <ds:schemaRef ds:uri="http://purl.org/dc/terms/"/>
    <ds:schemaRef ds:uri="http://schemas.microsoft.com/office/infopath/2007/PartnerControls"/>
    <ds:schemaRef ds:uri="http://purl.org/dc/dcmitype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16588</TotalTime>
  <Words>474</Words>
  <Application>Microsoft Office PowerPoint</Application>
  <PresentationFormat>On-screen Show (4:3)</PresentationFormat>
  <Paragraphs>71</Paragraphs>
  <Slides>24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4</vt:i4>
      </vt:variant>
      <vt:variant>
        <vt:lpstr>Slide Titles</vt:lpstr>
      </vt:variant>
      <vt:variant>
        <vt:i4>24</vt:i4>
      </vt:variant>
    </vt:vector>
  </HeadingPairs>
  <TitlesOfParts>
    <vt:vector size="34" baseType="lpstr">
      <vt:lpstr>MS PGothic</vt:lpstr>
      <vt:lpstr>Arial</vt:lpstr>
      <vt:lpstr>Calibri</vt:lpstr>
      <vt:lpstr>Geneva</vt:lpstr>
      <vt:lpstr>Georgia</vt:lpstr>
      <vt:lpstr>Gill Sans MT</vt:lpstr>
      <vt:lpstr>TCH LCD-Temp</vt:lpstr>
      <vt:lpstr>1_Custom Design</vt:lpstr>
      <vt:lpstr>2_TCH LCD-Temp</vt:lpstr>
      <vt:lpstr>Custom Design</vt:lpstr>
      <vt:lpstr>Safe Injection Practices Training for The Department of Pediatric Anesthesiology   February 2016</vt:lpstr>
      <vt:lpstr>Learning Objectives</vt:lpstr>
      <vt:lpstr>Overview</vt:lpstr>
      <vt:lpstr>Regulatory</vt:lpstr>
      <vt:lpstr>Joint Commission Survey Timeline</vt:lpstr>
      <vt:lpstr>Recent Audit of Anesthesia Practice</vt:lpstr>
      <vt:lpstr>One and Only Campaign</vt:lpstr>
      <vt:lpstr>PowerPoint Presentation</vt:lpstr>
      <vt:lpstr>4 keys Steps for Compliance</vt:lpstr>
      <vt:lpstr>Safe Hands During Preparation</vt:lpstr>
      <vt:lpstr>Safe Hands During Preparation</vt:lpstr>
      <vt:lpstr>Safe Hands During Preparation</vt:lpstr>
      <vt:lpstr>Clean Vial Before Aspiration</vt:lpstr>
      <vt:lpstr>Clean Vial Before Aspiration</vt:lpstr>
      <vt:lpstr>Clean Vial Before Aspiration</vt:lpstr>
      <vt:lpstr>Clean Vial Before Aspiration</vt:lpstr>
      <vt:lpstr>Clean IV Hub Before Administration</vt:lpstr>
      <vt:lpstr>Clean IV Hub Before Administration</vt:lpstr>
      <vt:lpstr>Wear Gloves During Administration</vt:lpstr>
      <vt:lpstr>Key Points</vt:lpstr>
      <vt:lpstr>E-Learning</vt:lpstr>
      <vt:lpstr>PowerPoint Presentation</vt:lpstr>
      <vt:lpstr>References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Title Page</dc:title>
  <dc:creator>S. Tevington (NEO GRAPHIC DESIGN SERVICES) tevster007@aol.com</dc:creator>
  <cp:lastModifiedBy>Shaw, Thomas L.</cp:lastModifiedBy>
  <cp:revision>1428</cp:revision>
  <cp:lastPrinted>2011-02-15T20:03:49Z</cp:lastPrinted>
  <dcterms:created xsi:type="dcterms:W3CDTF">2003-03-17T20:07:47Z</dcterms:created>
  <dcterms:modified xsi:type="dcterms:W3CDTF">2016-02-08T15:38:50Z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0x010100E1A5F43C8CB7EF4EB374760CC1B87644</vt:lpwstr>
  </property>
</Properties>
</file>